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5"/>
  </p:sldMasterIdLst>
  <p:notesMasterIdLst>
    <p:notesMasterId r:id="rId25"/>
  </p:notesMasterIdLst>
  <p:sldIdLst>
    <p:sldId id="292" r:id="rId6"/>
    <p:sldId id="294" r:id="rId7"/>
    <p:sldId id="295" r:id="rId8"/>
    <p:sldId id="301" r:id="rId9"/>
    <p:sldId id="308" r:id="rId10"/>
    <p:sldId id="296" r:id="rId11"/>
    <p:sldId id="297" r:id="rId12"/>
    <p:sldId id="306" r:id="rId13"/>
    <p:sldId id="298" r:id="rId14"/>
    <p:sldId id="299" r:id="rId15"/>
    <p:sldId id="310" r:id="rId16"/>
    <p:sldId id="309" r:id="rId17"/>
    <p:sldId id="300" r:id="rId18"/>
    <p:sldId id="302" r:id="rId19"/>
    <p:sldId id="303" r:id="rId20"/>
    <p:sldId id="304" r:id="rId21"/>
    <p:sldId id="305" r:id="rId22"/>
    <p:sldId id="307" r:id="rId23"/>
    <p:sldId id="289" r:id="rId24"/>
  </p:sldIdLst>
  <p:sldSz cx="9144000" cy="6858000" type="screen4x3"/>
  <p:notesSz cx="6858000" cy="9144000"/>
  <p:embeddedFontLst>
    <p:embeddedFont>
      <p:font typeface="Segoe" charset="0"/>
      <p:regular r:id="rId26"/>
      <p:bold r:id="rId27"/>
      <p:italic r:id="rId28"/>
      <p:boldItalic r:id="rId29"/>
    </p:embeddedFont>
    <p:embeddedFont>
      <p:font typeface="Segoe UI" pitchFamily="34" charset="0"/>
      <p:regular r:id="rId30"/>
      <p:bold r:id="rId31"/>
      <p:italic r:id="rId32"/>
      <p:boldItalic r:id="rId33"/>
    </p:embeddedFont>
    <p:embeddedFont>
      <p:font typeface="宋体" pitchFamily="2" charset="-122"/>
      <p:regular r:id="rId34"/>
    </p:embeddedFont>
    <p:embeddedFont>
      <p:font typeface="Segoe Semibold" charset="0"/>
      <p:bold r:id="rId35"/>
      <p:boldItalic r:id="rId36"/>
    </p:embeddedFont>
    <p:embeddedFont>
      <p:font typeface="Verdana" pitchFamily="34" charset="0"/>
      <p:regular r:id="rId37"/>
      <p:bold r:id="rId38"/>
      <p:italic r:id="rId39"/>
      <p:boldItalic r:id="rId40"/>
    </p:embeddedFont>
    <p:embeddedFont>
      <p:font typeface="ＭＳ Ｐゴシック" pitchFamily="34" charset="-128"/>
      <p:regular r:id="rId41"/>
    </p:embeddedFont>
    <p:embeddedFont>
      <p:font typeface="Calibri" pitchFamily="34" charset="0"/>
      <p:regular r:id="rId42"/>
      <p:bold r:id="rId43"/>
      <p:italic r:id="rId44"/>
      <p:boldItalic r:id="rId45"/>
    </p:embeddedFont>
    <p:embeddedFont>
      <p:font typeface="Segoe Light"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D46"/>
    <a:srgbClr val="B2B2B2"/>
    <a:srgbClr val="999999"/>
    <a:srgbClr val="7F7F7F"/>
    <a:srgbClr val="666666"/>
    <a:srgbClr val="4D4D4D"/>
    <a:srgbClr val="333333"/>
    <a:srgbClr val="1A1A1A"/>
    <a:srgbClr val="CBCACB"/>
    <a:srgbClr val="BA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02" autoAdjust="0"/>
    <p:restoredTop sz="90145" autoAdjust="0"/>
  </p:normalViewPr>
  <p:slideViewPr>
    <p:cSldViewPr snapToGrid="0" snapToObjects="1" showGuides="1">
      <p:cViewPr varScale="1">
        <p:scale>
          <a:sx n="87" d="100"/>
          <a:sy n="87" d="100"/>
        </p:scale>
        <p:origin x="-1224" y="-84"/>
      </p:cViewPr>
      <p:guideLst>
        <p:guide orient="horz" pos="229"/>
        <p:guide orient="horz" pos="1001"/>
        <p:guide orient="horz" pos="3720"/>
        <p:guide orient="horz" pos="2550"/>
        <p:guide orient="horz" pos="4100"/>
        <p:guide orient="horz" pos="1774"/>
        <p:guide orient="horz" pos="3322"/>
        <p:guide orient="horz" pos="1386"/>
        <p:guide orient="horz" pos="2158"/>
        <p:guide orient="horz" pos="2934"/>
        <p:guide orient="horz" pos="613"/>
        <p:guide pos="3810"/>
        <p:guide pos="5465"/>
        <p:guide pos="5472"/>
        <p:guide pos="2840"/>
        <p:guide pos="308"/>
        <p:guide pos="5473"/>
        <p:guide pos="2935"/>
        <p:guide pos="1967"/>
      </p:guideLst>
    </p:cSldViewPr>
  </p:slideViewPr>
  <p:notesTextViewPr>
    <p:cViewPr>
      <p:scale>
        <a:sx n="100" d="100"/>
        <a:sy n="100" d="100"/>
      </p:scale>
      <p:origin x="0" y="0"/>
    </p:cViewPr>
  </p:notesTextViewPr>
  <p:sorterViewPr>
    <p:cViewPr>
      <p:scale>
        <a:sx n="100" d="100"/>
        <a:sy n="100" d="100"/>
      </p:scale>
      <p:origin x="0" y="648"/>
    </p:cViewPr>
  </p:sorterViewPr>
  <p:notesViewPr>
    <p:cSldViewPr snapToGrid="0" snapToObjects="1" showGuides="1">
      <p:cViewPr varScale="1">
        <p:scale>
          <a:sx n="57" d="100"/>
          <a:sy n="57" d="100"/>
        </p:scale>
        <p:origin x="-260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4.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5.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s>
</file>

<file path=ppt/diagrams/_rels/data4.xml.rels><?xml version="1.0" encoding="UTF-8" standalone="yes"?>
<Relationships xmlns="http://schemas.openxmlformats.org/package/2006/relationships"><Relationship Id="rId1" Type="http://schemas.openxmlformats.org/officeDocument/2006/relationships/hyperlink" Target="https://mocp.microsoftonline.com/Site/Default.aspx"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technet.microsoft.com/msonline" TargetMode="External"/><Relationship Id="rId2" Type="http://schemas.openxmlformats.org/officeDocument/2006/relationships/hyperlink" Target="https://mocp.microsoftonline.com/" TargetMode="External"/><Relationship Id="rId1" Type="http://schemas.openxmlformats.org/officeDocument/2006/relationships/hyperlink" Target="http://microsoft.com/online" TargetMode="External"/><Relationship Id="rId6" Type="http://schemas.openxmlformats.org/officeDocument/2006/relationships/hyperlink" Target="http://www.microsoft.com/downloads/details.aspx?FamilyID=5736aaac-994c-4410-b7ce-bdea505a3413&amp;displaylang=en" TargetMode="External"/><Relationship Id="rId5" Type="http://schemas.openxmlformats.org/officeDocument/2006/relationships/hyperlink" Target="http://www.microsoft.com/downloads/details.aspx?familyid=1BEF6A35-9785-4A0B-B227-387C0EE85A36&amp;displaylang=en" TargetMode="External"/><Relationship Id="rId4" Type="http://schemas.openxmlformats.org/officeDocument/2006/relationships/hyperlink" Target="http://www.microsoft.com/downloads/details.aspx?familyid=6BEF06C7-3AE6-40A7-A78E-EEA670B4F605&amp;displaylang=e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2CEA3A-A519-428D-84E3-F53052AE70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AT"/>
        </a:p>
      </dgm:t>
    </dgm:pt>
    <dgm:pt modelId="{6067959C-741F-4FCB-A39D-8903EF7106DE}">
      <dgm:prSet/>
      <dgm:spPr/>
      <dgm:t>
        <a:bodyPr/>
        <a:lstStyle/>
        <a:p>
          <a:pPr rtl="0"/>
          <a:r>
            <a:rPr lang="de-AT" b="1" i="0" baseline="0" smtClean="0"/>
            <a:t>Kosteneffektives Mietmodell </a:t>
          </a:r>
          <a:endParaRPr lang="de-AT"/>
        </a:p>
      </dgm:t>
    </dgm:pt>
    <dgm:pt modelId="{CB07BA2E-523A-4243-993D-E9B9C6FA58E6}" type="parTrans" cxnId="{EB0174A2-4699-4D6C-BE2B-D38E73A85CC2}">
      <dgm:prSet/>
      <dgm:spPr/>
      <dgm:t>
        <a:bodyPr/>
        <a:lstStyle/>
        <a:p>
          <a:endParaRPr lang="de-AT"/>
        </a:p>
      </dgm:t>
    </dgm:pt>
    <dgm:pt modelId="{E4826879-A280-478C-9344-A2A1EB3FECA5}" type="sibTrans" cxnId="{EB0174A2-4699-4D6C-BE2B-D38E73A85CC2}">
      <dgm:prSet/>
      <dgm:spPr/>
      <dgm:t>
        <a:bodyPr/>
        <a:lstStyle/>
        <a:p>
          <a:endParaRPr lang="de-AT"/>
        </a:p>
      </dgm:t>
    </dgm:pt>
    <dgm:pt modelId="{CD01DDA9-93B0-4FD4-8A65-5E2990D83D37}">
      <dgm:prSet/>
      <dgm:spPr/>
      <dgm:t>
        <a:bodyPr/>
        <a:lstStyle/>
        <a:p>
          <a:pPr rtl="0"/>
          <a:r>
            <a:rPr lang="de-AT" b="0" i="0" baseline="0" smtClean="0"/>
            <a:t>OPEX statt CAPEX</a:t>
          </a:r>
          <a:endParaRPr lang="de-AT"/>
        </a:p>
      </dgm:t>
    </dgm:pt>
    <dgm:pt modelId="{B0B6309C-88FE-4F81-B6FF-FF721EB4BD38}" type="parTrans" cxnId="{27B501E5-218D-4B05-8FD6-45572683638E}">
      <dgm:prSet/>
      <dgm:spPr/>
      <dgm:t>
        <a:bodyPr/>
        <a:lstStyle/>
        <a:p>
          <a:endParaRPr lang="de-AT"/>
        </a:p>
      </dgm:t>
    </dgm:pt>
    <dgm:pt modelId="{4EF5679B-EE0F-40BD-917E-AF6D3F990005}" type="sibTrans" cxnId="{27B501E5-218D-4B05-8FD6-45572683638E}">
      <dgm:prSet/>
      <dgm:spPr/>
      <dgm:t>
        <a:bodyPr/>
        <a:lstStyle/>
        <a:p>
          <a:endParaRPr lang="de-AT"/>
        </a:p>
      </dgm:t>
    </dgm:pt>
    <dgm:pt modelId="{5C4A4A23-5A1F-4B61-A59C-E297CB29D36A}">
      <dgm:prSet/>
      <dgm:spPr/>
      <dgm:t>
        <a:bodyPr/>
        <a:lstStyle/>
        <a:p>
          <a:pPr rtl="0"/>
          <a:r>
            <a:rPr lang="de-AT" b="1" dirty="0" smtClean="0"/>
            <a:t>Innovative Kommunikation &amp; Kollaboration </a:t>
          </a:r>
          <a:endParaRPr lang="de-AT" dirty="0"/>
        </a:p>
      </dgm:t>
    </dgm:pt>
    <dgm:pt modelId="{456E0D4D-AA3D-4ADB-8E97-E72E6BFBE336}" type="parTrans" cxnId="{1444AFE3-A57C-4ACE-B088-06CFEECF869A}">
      <dgm:prSet/>
      <dgm:spPr/>
      <dgm:t>
        <a:bodyPr/>
        <a:lstStyle/>
        <a:p>
          <a:endParaRPr lang="de-AT"/>
        </a:p>
      </dgm:t>
    </dgm:pt>
    <dgm:pt modelId="{D7C59EC4-5593-47D1-8509-0EA460531256}" type="sibTrans" cxnId="{1444AFE3-A57C-4ACE-B088-06CFEECF869A}">
      <dgm:prSet/>
      <dgm:spPr/>
      <dgm:t>
        <a:bodyPr/>
        <a:lstStyle/>
        <a:p>
          <a:endParaRPr lang="de-AT"/>
        </a:p>
      </dgm:t>
    </dgm:pt>
    <dgm:pt modelId="{C5738B28-0768-4683-B15C-3578F72969EE}">
      <dgm:prSet/>
      <dgm:spPr/>
      <dgm:t>
        <a:bodyPr/>
        <a:lstStyle/>
        <a:p>
          <a:pPr rtl="0"/>
          <a:r>
            <a:rPr lang="de-AT" dirty="0" smtClean="0"/>
            <a:t>Ortsunabhängige Produktivität mit PC, Browser &amp; Phone</a:t>
          </a:r>
          <a:endParaRPr lang="de-AT" dirty="0"/>
        </a:p>
      </dgm:t>
    </dgm:pt>
    <dgm:pt modelId="{0C1DCFCE-D9D7-41FD-BD43-97734551D450}" type="parTrans" cxnId="{80F51634-3A5F-4639-BB8D-03A85A5B620C}">
      <dgm:prSet/>
      <dgm:spPr/>
      <dgm:t>
        <a:bodyPr/>
        <a:lstStyle/>
        <a:p>
          <a:endParaRPr lang="de-AT"/>
        </a:p>
      </dgm:t>
    </dgm:pt>
    <dgm:pt modelId="{E188A1B7-D5DF-4349-A248-8F62EADE7800}" type="sibTrans" cxnId="{80F51634-3A5F-4639-BB8D-03A85A5B620C}">
      <dgm:prSet/>
      <dgm:spPr/>
      <dgm:t>
        <a:bodyPr/>
        <a:lstStyle/>
        <a:p>
          <a:endParaRPr lang="de-AT"/>
        </a:p>
      </dgm:t>
    </dgm:pt>
    <dgm:pt modelId="{6E470AEB-DA25-4389-9C0D-62FA90DE0A79}">
      <dgm:prSet/>
      <dgm:spPr/>
      <dgm:t>
        <a:bodyPr/>
        <a:lstStyle/>
        <a:p>
          <a:pPr rtl="0"/>
          <a:r>
            <a:rPr lang="de-AT" b="1" dirty="0" smtClean="0"/>
            <a:t>Extrem hohe Sicherheit und Verfügbarkeit</a:t>
          </a:r>
          <a:endParaRPr lang="de-AT" dirty="0"/>
        </a:p>
      </dgm:t>
    </dgm:pt>
    <dgm:pt modelId="{8832A288-9CBD-4CD9-824E-41E754CED2B3}" type="parTrans" cxnId="{C3D701F5-15BB-4D58-B550-34081D2CFB66}">
      <dgm:prSet/>
      <dgm:spPr/>
      <dgm:t>
        <a:bodyPr/>
        <a:lstStyle/>
        <a:p>
          <a:endParaRPr lang="de-AT"/>
        </a:p>
      </dgm:t>
    </dgm:pt>
    <dgm:pt modelId="{1A64C336-05CF-4FAB-AF6B-DD7722715824}" type="sibTrans" cxnId="{C3D701F5-15BB-4D58-B550-34081D2CFB66}">
      <dgm:prSet/>
      <dgm:spPr/>
      <dgm:t>
        <a:bodyPr/>
        <a:lstStyle/>
        <a:p>
          <a:endParaRPr lang="de-AT"/>
        </a:p>
      </dgm:t>
    </dgm:pt>
    <dgm:pt modelId="{EF76B809-E25A-4BF4-A72D-4CD009E96FE4}">
      <dgm:prSet/>
      <dgm:spPr/>
      <dgm:t>
        <a:bodyPr/>
        <a:lstStyle/>
        <a:p>
          <a:pPr rtl="0"/>
          <a:r>
            <a:rPr lang="de-AT" dirty="0" smtClean="0"/>
            <a:t>99,9% SLA, Geld zurück Garantie</a:t>
          </a:r>
          <a:endParaRPr lang="de-AT" dirty="0"/>
        </a:p>
      </dgm:t>
    </dgm:pt>
    <dgm:pt modelId="{74EEF07F-7EB3-40F5-81D3-C6C68CB57580}" type="parTrans" cxnId="{2A48E2A8-A8EF-4132-B203-5C5E6098ED73}">
      <dgm:prSet/>
      <dgm:spPr/>
      <dgm:t>
        <a:bodyPr/>
        <a:lstStyle/>
        <a:p>
          <a:endParaRPr lang="de-AT"/>
        </a:p>
      </dgm:t>
    </dgm:pt>
    <dgm:pt modelId="{A8E95F9F-B613-4229-BA47-FA7A192EC375}" type="sibTrans" cxnId="{2A48E2A8-A8EF-4132-B203-5C5E6098ED73}">
      <dgm:prSet/>
      <dgm:spPr/>
      <dgm:t>
        <a:bodyPr/>
        <a:lstStyle/>
        <a:p>
          <a:endParaRPr lang="de-AT"/>
        </a:p>
      </dgm:t>
    </dgm:pt>
    <dgm:pt modelId="{970A6029-A833-4AEE-B3ED-95B77926E572}">
      <dgm:prSet/>
      <dgm:spPr/>
      <dgm:t>
        <a:bodyPr/>
        <a:lstStyle/>
        <a:p>
          <a:pPr rtl="0"/>
          <a:r>
            <a:rPr lang="de-AT" dirty="0" smtClean="0"/>
            <a:t>SAS70, Cybertrust-Zertifizierung, </a:t>
          </a:r>
          <a:endParaRPr lang="de-AT" dirty="0"/>
        </a:p>
      </dgm:t>
    </dgm:pt>
    <dgm:pt modelId="{12BE83D9-5EEC-4C09-82CC-77BB6BD0DF9D}" type="parTrans" cxnId="{6A818074-E0CD-42F2-89E6-8D110FB09B89}">
      <dgm:prSet/>
      <dgm:spPr/>
      <dgm:t>
        <a:bodyPr/>
        <a:lstStyle/>
        <a:p>
          <a:endParaRPr lang="de-AT"/>
        </a:p>
      </dgm:t>
    </dgm:pt>
    <dgm:pt modelId="{BC9EDE7E-1CF9-464E-8580-512C675DE3B4}" type="sibTrans" cxnId="{6A818074-E0CD-42F2-89E6-8D110FB09B89}">
      <dgm:prSet/>
      <dgm:spPr/>
      <dgm:t>
        <a:bodyPr/>
        <a:lstStyle/>
        <a:p>
          <a:endParaRPr lang="de-AT"/>
        </a:p>
      </dgm:t>
    </dgm:pt>
    <dgm:pt modelId="{0492682B-54C0-47C1-8121-C45DBBD53742}">
      <dgm:prSet/>
      <dgm:spPr/>
      <dgm:t>
        <a:bodyPr/>
        <a:lstStyle/>
        <a:p>
          <a:pPr rtl="0"/>
          <a:r>
            <a:rPr lang="de-AT" dirty="0" smtClean="0"/>
            <a:t>Kombinierbar mit „On-Premise“ Lösungen</a:t>
          </a:r>
          <a:endParaRPr lang="de-AT" dirty="0"/>
        </a:p>
      </dgm:t>
    </dgm:pt>
    <dgm:pt modelId="{04942F68-812A-42D3-86DF-9207585384AC}" type="parTrans" cxnId="{ADB04391-49DB-46B5-8F47-0FFE4AD1A328}">
      <dgm:prSet/>
      <dgm:spPr/>
      <dgm:t>
        <a:bodyPr/>
        <a:lstStyle/>
        <a:p>
          <a:endParaRPr lang="de-DE"/>
        </a:p>
      </dgm:t>
    </dgm:pt>
    <dgm:pt modelId="{5FFF8BBA-AE5E-4574-9F8C-3973F7AB9E0B}" type="sibTrans" cxnId="{ADB04391-49DB-46B5-8F47-0FFE4AD1A328}">
      <dgm:prSet/>
      <dgm:spPr/>
      <dgm:t>
        <a:bodyPr/>
        <a:lstStyle/>
        <a:p>
          <a:endParaRPr lang="de-DE"/>
        </a:p>
      </dgm:t>
    </dgm:pt>
    <dgm:pt modelId="{2BEE68F5-7F30-45CB-AFEE-8DB79C1305E6}">
      <dgm:prSet/>
      <dgm:spPr/>
      <dgm:t>
        <a:bodyPr/>
        <a:lstStyle/>
        <a:p>
          <a:pPr rtl="0"/>
          <a:r>
            <a:rPr lang="de-AT" dirty="0" smtClean="0"/>
            <a:t>Georedundanz</a:t>
          </a:r>
          <a:endParaRPr lang="de-AT" dirty="0"/>
        </a:p>
      </dgm:t>
    </dgm:pt>
    <dgm:pt modelId="{158DAC64-5FC1-4C9A-852A-9F3C668DF162}" type="parTrans" cxnId="{A5E6260F-1A9B-4227-B1D3-DE4058CA1820}">
      <dgm:prSet/>
      <dgm:spPr/>
      <dgm:t>
        <a:bodyPr/>
        <a:lstStyle/>
        <a:p>
          <a:endParaRPr lang="de-DE"/>
        </a:p>
      </dgm:t>
    </dgm:pt>
    <dgm:pt modelId="{AD020633-3137-4FE3-A7B8-A8ADA8DEC9E7}" type="sibTrans" cxnId="{A5E6260F-1A9B-4227-B1D3-DE4058CA1820}">
      <dgm:prSet/>
      <dgm:spPr/>
      <dgm:t>
        <a:bodyPr/>
        <a:lstStyle/>
        <a:p>
          <a:endParaRPr lang="de-DE"/>
        </a:p>
      </dgm:t>
    </dgm:pt>
    <dgm:pt modelId="{54A5F2CF-A642-4BA5-B2E3-024625CA244C}" type="pres">
      <dgm:prSet presAssocID="{592CEA3A-A519-428D-84E3-F53052AE705B}" presName="linear" presStyleCnt="0">
        <dgm:presLayoutVars>
          <dgm:animLvl val="lvl"/>
          <dgm:resizeHandles val="exact"/>
        </dgm:presLayoutVars>
      </dgm:prSet>
      <dgm:spPr/>
      <dgm:t>
        <a:bodyPr/>
        <a:lstStyle/>
        <a:p>
          <a:endParaRPr lang="de-AT"/>
        </a:p>
      </dgm:t>
    </dgm:pt>
    <dgm:pt modelId="{31CC7716-48FA-4690-941B-AE0745CC4036}" type="pres">
      <dgm:prSet presAssocID="{5C4A4A23-5A1F-4B61-A59C-E297CB29D36A}" presName="parentText" presStyleLbl="node1" presStyleIdx="0" presStyleCnt="3">
        <dgm:presLayoutVars>
          <dgm:chMax val="0"/>
          <dgm:bulletEnabled val="1"/>
        </dgm:presLayoutVars>
      </dgm:prSet>
      <dgm:spPr/>
      <dgm:t>
        <a:bodyPr/>
        <a:lstStyle/>
        <a:p>
          <a:endParaRPr lang="de-AT"/>
        </a:p>
      </dgm:t>
    </dgm:pt>
    <dgm:pt modelId="{BD6774AA-8EA2-4775-8B2D-BB70768BAE8A}" type="pres">
      <dgm:prSet presAssocID="{5C4A4A23-5A1F-4B61-A59C-E297CB29D36A}" presName="childText" presStyleLbl="revTx" presStyleIdx="0" presStyleCnt="3">
        <dgm:presLayoutVars>
          <dgm:bulletEnabled val="1"/>
        </dgm:presLayoutVars>
      </dgm:prSet>
      <dgm:spPr/>
      <dgm:t>
        <a:bodyPr/>
        <a:lstStyle/>
        <a:p>
          <a:endParaRPr lang="de-AT"/>
        </a:p>
      </dgm:t>
    </dgm:pt>
    <dgm:pt modelId="{44E54A44-FBD5-438B-8359-903E10469DE0}" type="pres">
      <dgm:prSet presAssocID="{6067959C-741F-4FCB-A39D-8903EF7106DE}" presName="parentText" presStyleLbl="node1" presStyleIdx="1" presStyleCnt="3">
        <dgm:presLayoutVars>
          <dgm:chMax val="0"/>
          <dgm:bulletEnabled val="1"/>
        </dgm:presLayoutVars>
      </dgm:prSet>
      <dgm:spPr/>
      <dgm:t>
        <a:bodyPr/>
        <a:lstStyle/>
        <a:p>
          <a:endParaRPr lang="de-AT"/>
        </a:p>
      </dgm:t>
    </dgm:pt>
    <dgm:pt modelId="{09165056-C2DF-4C27-BEA9-79A3636A0328}" type="pres">
      <dgm:prSet presAssocID="{6067959C-741F-4FCB-A39D-8903EF7106DE}" presName="childText" presStyleLbl="revTx" presStyleIdx="1" presStyleCnt="3">
        <dgm:presLayoutVars>
          <dgm:bulletEnabled val="1"/>
        </dgm:presLayoutVars>
      </dgm:prSet>
      <dgm:spPr/>
      <dgm:t>
        <a:bodyPr/>
        <a:lstStyle/>
        <a:p>
          <a:endParaRPr lang="de-AT"/>
        </a:p>
      </dgm:t>
    </dgm:pt>
    <dgm:pt modelId="{ACA8233A-F5D6-415D-A91D-86E9F78DB711}" type="pres">
      <dgm:prSet presAssocID="{6E470AEB-DA25-4389-9C0D-62FA90DE0A79}" presName="parentText" presStyleLbl="node1" presStyleIdx="2" presStyleCnt="3">
        <dgm:presLayoutVars>
          <dgm:chMax val="0"/>
          <dgm:bulletEnabled val="1"/>
        </dgm:presLayoutVars>
      </dgm:prSet>
      <dgm:spPr/>
      <dgm:t>
        <a:bodyPr/>
        <a:lstStyle/>
        <a:p>
          <a:endParaRPr lang="de-AT"/>
        </a:p>
      </dgm:t>
    </dgm:pt>
    <dgm:pt modelId="{91FB080D-44EB-439A-B1F5-A79236306586}" type="pres">
      <dgm:prSet presAssocID="{6E470AEB-DA25-4389-9C0D-62FA90DE0A79}" presName="childText" presStyleLbl="revTx" presStyleIdx="2" presStyleCnt="3">
        <dgm:presLayoutVars>
          <dgm:bulletEnabled val="1"/>
        </dgm:presLayoutVars>
      </dgm:prSet>
      <dgm:spPr/>
      <dgm:t>
        <a:bodyPr/>
        <a:lstStyle/>
        <a:p>
          <a:endParaRPr lang="de-AT"/>
        </a:p>
      </dgm:t>
    </dgm:pt>
  </dgm:ptLst>
  <dgm:cxnLst>
    <dgm:cxn modelId="{6A818074-E0CD-42F2-89E6-8D110FB09B89}" srcId="{6E470AEB-DA25-4389-9C0D-62FA90DE0A79}" destId="{970A6029-A833-4AEE-B3ED-95B77926E572}" srcOrd="2" destOrd="0" parTransId="{12BE83D9-5EEC-4C09-82CC-77BB6BD0DF9D}" sibTransId="{BC9EDE7E-1CF9-464E-8580-512C675DE3B4}"/>
    <dgm:cxn modelId="{175D05D3-12E4-4191-9D3F-256590AA8642}" type="presOf" srcId="{2BEE68F5-7F30-45CB-AFEE-8DB79C1305E6}" destId="{91FB080D-44EB-439A-B1F5-A79236306586}" srcOrd="0" destOrd="1" presId="urn:microsoft.com/office/officeart/2005/8/layout/vList2"/>
    <dgm:cxn modelId="{80F51634-3A5F-4639-BB8D-03A85A5B620C}" srcId="{5C4A4A23-5A1F-4B61-A59C-E297CB29D36A}" destId="{C5738B28-0768-4683-B15C-3578F72969EE}" srcOrd="0" destOrd="0" parTransId="{0C1DCFCE-D9D7-41FD-BD43-97734551D450}" sibTransId="{E188A1B7-D5DF-4349-A248-8F62EADE7800}"/>
    <dgm:cxn modelId="{A5E6260F-1A9B-4227-B1D3-DE4058CA1820}" srcId="{6E470AEB-DA25-4389-9C0D-62FA90DE0A79}" destId="{2BEE68F5-7F30-45CB-AFEE-8DB79C1305E6}" srcOrd="1" destOrd="0" parTransId="{158DAC64-5FC1-4C9A-852A-9F3C668DF162}" sibTransId="{AD020633-3137-4FE3-A7B8-A8ADA8DEC9E7}"/>
    <dgm:cxn modelId="{2A48E2A8-A8EF-4132-B203-5C5E6098ED73}" srcId="{6E470AEB-DA25-4389-9C0D-62FA90DE0A79}" destId="{EF76B809-E25A-4BF4-A72D-4CD009E96FE4}" srcOrd="0" destOrd="0" parTransId="{74EEF07F-7EB3-40F5-81D3-C6C68CB57580}" sibTransId="{A8E95F9F-B613-4229-BA47-FA7A192EC375}"/>
    <dgm:cxn modelId="{16B56892-C7F6-452D-92D1-C25B1B70DCB5}" type="presOf" srcId="{970A6029-A833-4AEE-B3ED-95B77926E572}" destId="{91FB080D-44EB-439A-B1F5-A79236306586}" srcOrd="0" destOrd="2" presId="urn:microsoft.com/office/officeart/2005/8/layout/vList2"/>
    <dgm:cxn modelId="{C6FAE6C6-AAED-44F2-8A4E-83013515DBF0}" type="presOf" srcId="{592CEA3A-A519-428D-84E3-F53052AE705B}" destId="{54A5F2CF-A642-4BA5-B2E3-024625CA244C}" srcOrd="0" destOrd="0" presId="urn:microsoft.com/office/officeart/2005/8/layout/vList2"/>
    <dgm:cxn modelId="{C3D701F5-15BB-4D58-B550-34081D2CFB66}" srcId="{592CEA3A-A519-428D-84E3-F53052AE705B}" destId="{6E470AEB-DA25-4389-9C0D-62FA90DE0A79}" srcOrd="2" destOrd="0" parTransId="{8832A288-9CBD-4CD9-824E-41E754CED2B3}" sibTransId="{1A64C336-05CF-4FAB-AF6B-DD7722715824}"/>
    <dgm:cxn modelId="{BC61E4FF-8661-4347-8D27-1516A8BE3CFD}" type="presOf" srcId="{0492682B-54C0-47C1-8121-C45DBBD53742}" destId="{BD6774AA-8EA2-4775-8B2D-BB70768BAE8A}" srcOrd="0" destOrd="1" presId="urn:microsoft.com/office/officeart/2005/8/layout/vList2"/>
    <dgm:cxn modelId="{F9362CF6-95AD-41AC-B720-C704CE7E5D61}" type="presOf" srcId="{C5738B28-0768-4683-B15C-3578F72969EE}" destId="{BD6774AA-8EA2-4775-8B2D-BB70768BAE8A}" srcOrd="0" destOrd="0" presId="urn:microsoft.com/office/officeart/2005/8/layout/vList2"/>
    <dgm:cxn modelId="{CF135606-D083-4A13-894D-693792607515}" type="presOf" srcId="{EF76B809-E25A-4BF4-A72D-4CD009E96FE4}" destId="{91FB080D-44EB-439A-B1F5-A79236306586}" srcOrd="0" destOrd="0" presId="urn:microsoft.com/office/officeart/2005/8/layout/vList2"/>
    <dgm:cxn modelId="{ADB04391-49DB-46B5-8F47-0FFE4AD1A328}" srcId="{5C4A4A23-5A1F-4B61-A59C-E297CB29D36A}" destId="{0492682B-54C0-47C1-8121-C45DBBD53742}" srcOrd="1" destOrd="0" parTransId="{04942F68-812A-42D3-86DF-9207585384AC}" sibTransId="{5FFF8BBA-AE5E-4574-9F8C-3973F7AB9E0B}"/>
    <dgm:cxn modelId="{EC6F7FD9-E82F-4DCB-9B68-623E992657E7}" type="presOf" srcId="{6067959C-741F-4FCB-A39D-8903EF7106DE}" destId="{44E54A44-FBD5-438B-8359-903E10469DE0}" srcOrd="0" destOrd="0" presId="urn:microsoft.com/office/officeart/2005/8/layout/vList2"/>
    <dgm:cxn modelId="{1444AFE3-A57C-4ACE-B088-06CFEECF869A}" srcId="{592CEA3A-A519-428D-84E3-F53052AE705B}" destId="{5C4A4A23-5A1F-4B61-A59C-E297CB29D36A}" srcOrd="0" destOrd="0" parTransId="{456E0D4D-AA3D-4ADB-8E97-E72E6BFBE336}" sibTransId="{D7C59EC4-5593-47D1-8509-0EA460531256}"/>
    <dgm:cxn modelId="{11D5D04C-DEF8-41C2-9665-47E341FB3884}" type="presOf" srcId="{CD01DDA9-93B0-4FD4-8A65-5E2990D83D37}" destId="{09165056-C2DF-4C27-BEA9-79A3636A0328}" srcOrd="0" destOrd="0" presId="urn:microsoft.com/office/officeart/2005/8/layout/vList2"/>
    <dgm:cxn modelId="{EB0174A2-4699-4D6C-BE2B-D38E73A85CC2}" srcId="{592CEA3A-A519-428D-84E3-F53052AE705B}" destId="{6067959C-741F-4FCB-A39D-8903EF7106DE}" srcOrd="1" destOrd="0" parTransId="{CB07BA2E-523A-4243-993D-E9B9C6FA58E6}" sibTransId="{E4826879-A280-478C-9344-A2A1EB3FECA5}"/>
    <dgm:cxn modelId="{27B501E5-218D-4B05-8FD6-45572683638E}" srcId="{6067959C-741F-4FCB-A39D-8903EF7106DE}" destId="{CD01DDA9-93B0-4FD4-8A65-5E2990D83D37}" srcOrd="0" destOrd="0" parTransId="{B0B6309C-88FE-4F81-B6FF-FF721EB4BD38}" sibTransId="{4EF5679B-EE0F-40BD-917E-AF6D3F990005}"/>
    <dgm:cxn modelId="{7CE2C052-C5EC-4E56-A796-7932ACCB6F65}" type="presOf" srcId="{6E470AEB-DA25-4389-9C0D-62FA90DE0A79}" destId="{ACA8233A-F5D6-415D-A91D-86E9F78DB711}" srcOrd="0" destOrd="0" presId="urn:microsoft.com/office/officeart/2005/8/layout/vList2"/>
    <dgm:cxn modelId="{8F270E1A-747C-4A1B-9473-E3B0C95BA8E0}" type="presOf" srcId="{5C4A4A23-5A1F-4B61-A59C-E297CB29D36A}" destId="{31CC7716-48FA-4690-941B-AE0745CC4036}" srcOrd="0" destOrd="0" presId="urn:microsoft.com/office/officeart/2005/8/layout/vList2"/>
    <dgm:cxn modelId="{1A6C16D9-E27A-4084-A7E7-B385E10946F9}" type="presParOf" srcId="{54A5F2CF-A642-4BA5-B2E3-024625CA244C}" destId="{31CC7716-48FA-4690-941B-AE0745CC4036}" srcOrd="0" destOrd="0" presId="urn:microsoft.com/office/officeart/2005/8/layout/vList2"/>
    <dgm:cxn modelId="{FBB23C12-0526-4E6E-9D72-A38FF20D3446}" type="presParOf" srcId="{54A5F2CF-A642-4BA5-B2E3-024625CA244C}" destId="{BD6774AA-8EA2-4775-8B2D-BB70768BAE8A}" srcOrd="1" destOrd="0" presId="urn:microsoft.com/office/officeart/2005/8/layout/vList2"/>
    <dgm:cxn modelId="{EA5E8B22-4A59-45F5-A770-231DA9F2F3DE}" type="presParOf" srcId="{54A5F2CF-A642-4BA5-B2E3-024625CA244C}" destId="{44E54A44-FBD5-438B-8359-903E10469DE0}" srcOrd="2" destOrd="0" presId="urn:microsoft.com/office/officeart/2005/8/layout/vList2"/>
    <dgm:cxn modelId="{E1FD8A64-4D48-42EA-86F1-5376D989B271}" type="presParOf" srcId="{54A5F2CF-A642-4BA5-B2E3-024625CA244C}" destId="{09165056-C2DF-4C27-BEA9-79A3636A0328}" srcOrd="3" destOrd="0" presId="urn:microsoft.com/office/officeart/2005/8/layout/vList2"/>
    <dgm:cxn modelId="{E4ACA17D-B5F7-41FD-8BE6-43272C2F8A11}" type="presParOf" srcId="{54A5F2CF-A642-4BA5-B2E3-024625CA244C}" destId="{ACA8233A-F5D6-415D-A91D-86E9F78DB711}" srcOrd="4" destOrd="0" presId="urn:microsoft.com/office/officeart/2005/8/layout/vList2"/>
    <dgm:cxn modelId="{7B31BA0F-B41F-4AEB-8511-CAB051AC2956}" type="presParOf" srcId="{54A5F2CF-A642-4BA5-B2E3-024625CA244C}" destId="{91FB080D-44EB-439A-B1F5-A7923630658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4C95FB-C9C5-4E8C-B661-1F759119F0D4}"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de-AT"/>
        </a:p>
      </dgm:t>
    </dgm:pt>
    <dgm:pt modelId="{12499B6F-FE1F-4949-A40C-5864016262FA}">
      <dgm:prSet/>
      <dgm:spPr/>
      <dgm:t>
        <a:bodyPr/>
        <a:lstStyle/>
        <a:p>
          <a:pPr rtl="0"/>
          <a:r>
            <a:rPr lang="de-AT" dirty="0" err="1" smtClean="0"/>
            <a:t>Kleinstkunden</a:t>
          </a:r>
          <a:r>
            <a:rPr lang="de-AT" dirty="0" smtClean="0"/>
            <a:t> (ab 5 PCs) ohne Exchange</a:t>
          </a:r>
          <a:endParaRPr lang="de-AT" dirty="0"/>
        </a:p>
      </dgm:t>
    </dgm:pt>
    <dgm:pt modelId="{7C24C60E-C556-4909-A075-72ED36B32BCF}" type="parTrans" cxnId="{533A408E-37C9-4CD6-97C7-59B61592E383}">
      <dgm:prSet/>
      <dgm:spPr/>
      <dgm:t>
        <a:bodyPr/>
        <a:lstStyle/>
        <a:p>
          <a:endParaRPr lang="de-AT">
            <a:solidFill>
              <a:srgbClr val="000000"/>
            </a:solidFill>
          </a:endParaRPr>
        </a:p>
      </dgm:t>
    </dgm:pt>
    <dgm:pt modelId="{28B9BA02-5DD8-4D22-946B-1C94DA23D4FF}" type="sibTrans" cxnId="{533A408E-37C9-4CD6-97C7-59B61592E383}">
      <dgm:prSet/>
      <dgm:spPr/>
      <dgm:t>
        <a:bodyPr/>
        <a:lstStyle/>
        <a:p>
          <a:endParaRPr lang="de-AT">
            <a:solidFill>
              <a:srgbClr val="000000"/>
            </a:solidFill>
          </a:endParaRPr>
        </a:p>
      </dgm:t>
    </dgm:pt>
    <dgm:pt modelId="{55C616B1-9044-4831-9E4B-E00B67021C74}">
      <dgm:prSet/>
      <dgm:spPr/>
      <dgm:t>
        <a:bodyPr/>
        <a:lstStyle/>
        <a:p>
          <a:pPr rtl="0"/>
          <a:r>
            <a:rPr lang="de-AT" dirty="0" smtClean="0"/>
            <a:t>Kalender, mobiles Email,…</a:t>
          </a:r>
          <a:endParaRPr lang="de-AT" dirty="0"/>
        </a:p>
      </dgm:t>
    </dgm:pt>
    <dgm:pt modelId="{A6AFF515-043A-436D-94B6-B9A267275511}" type="parTrans" cxnId="{D247A12C-6D1E-4380-B1EC-FE2C3AF752A5}">
      <dgm:prSet/>
      <dgm:spPr/>
      <dgm:t>
        <a:bodyPr/>
        <a:lstStyle/>
        <a:p>
          <a:endParaRPr lang="de-AT">
            <a:solidFill>
              <a:srgbClr val="000000"/>
            </a:solidFill>
          </a:endParaRPr>
        </a:p>
      </dgm:t>
    </dgm:pt>
    <dgm:pt modelId="{C5C8B360-034B-4580-B653-2E579019053C}" type="sibTrans" cxnId="{D247A12C-6D1E-4380-B1EC-FE2C3AF752A5}">
      <dgm:prSet/>
      <dgm:spPr/>
      <dgm:t>
        <a:bodyPr/>
        <a:lstStyle/>
        <a:p>
          <a:endParaRPr lang="de-AT">
            <a:solidFill>
              <a:srgbClr val="000000"/>
            </a:solidFill>
          </a:endParaRPr>
        </a:p>
      </dgm:t>
    </dgm:pt>
    <dgm:pt modelId="{77899867-16DC-41EC-8552-C1CF3C3E79FB}">
      <dgm:prSet/>
      <dgm:spPr/>
      <dgm:t>
        <a:bodyPr/>
        <a:lstStyle/>
        <a:p>
          <a:pPr rtl="0"/>
          <a:r>
            <a:rPr lang="de-AT" dirty="0" smtClean="0"/>
            <a:t>Kunden mit alten Versionen von SBS, </a:t>
          </a:r>
          <a:r>
            <a:rPr lang="de-AT" dirty="0" err="1" smtClean="0"/>
            <a:t>Win</a:t>
          </a:r>
          <a:r>
            <a:rPr lang="de-AT" dirty="0" smtClean="0"/>
            <a:t> Server</a:t>
          </a:r>
          <a:endParaRPr lang="de-AT" dirty="0"/>
        </a:p>
      </dgm:t>
    </dgm:pt>
    <dgm:pt modelId="{4D5709D8-0EEC-4EBA-ACB0-1AE1B087A35B}" type="parTrans" cxnId="{E50DB067-3530-4B18-B904-B20D55F14213}">
      <dgm:prSet/>
      <dgm:spPr/>
      <dgm:t>
        <a:bodyPr/>
        <a:lstStyle/>
        <a:p>
          <a:endParaRPr lang="de-AT">
            <a:solidFill>
              <a:srgbClr val="000000"/>
            </a:solidFill>
          </a:endParaRPr>
        </a:p>
      </dgm:t>
    </dgm:pt>
    <dgm:pt modelId="{5B1277DC-6638-40EF-91F6-689B66745A86}" type="sibTrans" cxnId="{E50DB067-3530-4B18-B904-B20D55F14213}">
      <dgm:prSet/>
      <dgm:spPr/>
      <dgm:t>
        <a:bodyPr/>
        <a:lstStyle/>
        <a:p>
          <a:endParaRPr lang="de-AT">
            <a:solidFill>
              <a:srgbClr val="000000"/>
            </a:solidFill>
          </a:endParaRPr>
        </a:p>
      </dgm:t>
    </dgm:pt>
    <dgm:pt modelId="{B4D163EE-F762-4675-AD59-322C8BE5DDAC}">
      <dgm:prSet/>
      <dgm:spPr/>
      <dgm:t>
        <a:bodyPr/>
        <a:lstStyle/>
        <a:p>
          <a:pPr rtl="0"/>
          <a:r>
            <a:rPr lang="de-AT" dirty="0" smtClean="0"/>
            <a:t>Kapazitätsprobleme; kein Geld für neue HW;</a:t>
          </a:r>
          <a:endParaRPr lang="de-AT" dirty="0"/>
        </a:p>
      </dgm:t>
    </dgm:pt>
    <dgm:pt modelId="{33A77DAB-E999-4A55-A570-F8B90D78D97E}" type="parTrans" cxnId="{C21C3C58-C51F-46D8-A590-FF0E26B2A2E7}">
      <dgm:prSet/>
      <dgm:spPr/>
      <dgm:t>
        <a:bodyPr/>
        <a:lstStyle/>
        <a:p>
          <a:endParaRPr lang="de-AT">
            <a:solidFill>
              <a:srgbClr val="000000"/>
            </a:solidFill>
          </a:endParaRPr>
        </a:p>
      </dgm:t>
    </dgm:pt>
    <dgm:pt modelId="{AE551635-1560-4FFC-9F60-A89EE23D49FB}" type="sibTrans" cxnId="{C21C3C58-C51F-46D8-A590-FF0E26B2A2E7}">
      <dgm:prSet/>
      <dgm:spPr/>
      <dgm:t>
        <a:bodyPr/>
        <a:lstStyle/>
        <a:p>
          <a:endParaRPr lang="de-AT">
            <a:solidFill>
              <a:srgbClr val="000000"/>
            </a:solidFill>
          </a:endParaRPr>
        </a:p>
      </dgm:t>
    </dgm:pt>
    <dgm:pt modelId="{D922B988-EC96-4968-B77A-34047ADC7390}">
      <dgm:prSet/>
      <dgm:spPr/>
      <dgm:t>
        <a:bodyPr/>
        <a:lstStyle/>
        <a:p>
          <a:pPr rtl="0"/>
          <a:r>
            <a:rPr lang="de-AT" dirty="0" smtClean="0"/>
            <a:t>Keine Investitionen – sofort losstarten; alter Server weiterhin f. Print, File,…</a:t>
          </a:r>
          <a:endParaRPr lang="de-AT" dirty="0"/>
        </a:p>
      </dgm:t>
    </dgm:pt>
    <dgm:pt modelId="{F44B9D08-CB6D-4D3A-A835-657079FBADFF}" type="parTrans" cxnId="{772AE8B9-FE42-4B96-B89C-9C0EBB9208E6}">
      <dgm:prSet/>
      <dgm:spPr/>
      <dgm:t>
        <a:bodyPr/>
        <a:lstStyle/>
        <a:p>
          <a:endParaRPr lang="de-AT">
            <a:solidFill>
              <a:srgbClr val="000000"/>
            </a:solidFill>
          </a:endParaRPr>
        </a:p>
      </dgm:t>
    </dgm:pt>
    <dgm:pt modelId="{D4D39E88-0462-4236-814A-A5D22AA2010F}" type="sibTrans" cxnId="{772AE8B9-FE42-4B96-B89C-9C0EBB9208E6}">
      <dgm:prSet/>
      <dgm:spPr/>
      <dgm:t>
        <a:bodyPr/>
        <a:lstStyle/>
        <a:p>
          <a:endParaRPr lang="de-AT">
            <a:solidFill>
              <a:srgbClr val="000000"/>
            </a:solidFill>
          </a:endParaRPr>
        </a:p>
      </dgm:t>
    </dgm:pt>
    <dgm:pt modelId="{BCEBDD65-2E5B-44E6-84E5-26D0FF5E820A}">
      <dgm:prSet/>
      <dgm:spPr/>
      <dgm:t>
        <a:bodyPr/>
        <a:lstStyle/>
        <a:p>
          <a:pPr rtl="0"/>
          <a:r>
            <a:rPr lang="de-AT" dirty="0" smtClean="0"/>
            <a:t>Kunden mit aktuellen Versionen von SBS, </a:t>
          </a:r>
          <a:r>
            <a:rPr lang="de-AT" dirty="0" err="1" smtClean="0"/>
            <a:t>Win</a:t>
          </a:r>
          <a:r>
            <a:rPr lang="de-AT" dirty="0" smtClean="0"/>
            <a:t> Server</a:t>
          </a:r>
          <a:endParaRPr lang="de-AT" dirty="0"/>
        </a:p>
      </dgm:t>
    </dgm:pt>
    <dgm:pt modelId="{0FCCEED8-5D60-48A1-9A65-24736BA77F3E}" type="parTrans" cxnId="{83245D6B-7334-4C3A-BA19-C48AEF53E0E9}">
      <dgm:prSet/>
      <dgm:spPr/>
      <dgm:t>
        <a:bodyPr/>
        <a:lstStyle/>
        <a:p>
          <a:endParaRPr lang="de-AT">
            <a:solidFill>
              <a:srgbClr val="000000"/>
            </a:solidFill>
          </a:endParaRPr>
        </a:p>
      </dgm:t>
    </dgm:pt>
    <dgm:pt modelId="{73F6417B-4152-4209-A7E7-B3DAFF0C9C73}" type="sibTrans" cxnId="{83245D6B-7334-4C3A-BA19-C48AEF53E0E9}">
      <dgm:prSet/>
      <dgm:spPr/>
      <dgm:t>
        <a:bodyPr/>
        <a:lstStyle/>
        <a:p>
          <a:endParaRPr lang="de-AT">
            <a:solidFill>
              <a:srgbClr val="000000"/>
            </a:solidFill>
          </a:endParaRPr>
        </a:p>
      </dgm:t>
    </dgm:pt>
    <dgm:pt modelId="{7CDF4CDD-5C36-450C-8EE3-F74B30FC375E}">
      <dgm:prSet/>
      <dgm:spPr/>
      <dgm:t>
        <a:bodyPr/>
        <a:lstStyle/>
        <a:p>
          <a:pPr rtl="0"/>
          <a:r>
            <a:rPr lang="de-AT" dirty="0" smtClean="0"/>
            <a:t>Erweiterung um neue Funktionen: OCS, SharePoint</a:t>
          </a:r>
          <a:endParaRPr lang="de-AT" dirty="0"/>
        </a:p>
      </dgm:t>
    </dgm:pt>
    <dgm:pt modelId="{664DC96A-67A3-4DB5-9189-02848CF2AA9D}" type="parTrans" cxnId="{2B7F5B54-AE62-42BE-A1BC-6E4B5F616C43}">
      <dgm:prSet/>
      <dgm:spPr/>
      <dgm:t>
        <a:bodyPr/>
        <a:lstStyle/>
        <a:p>
          <a:endParaRPr lang="de-AT">
            <a:solidFill>
              <a:srgbClr val="000000"/>
            </a:solidFill>
          </a:endParaRPr>
        </a:p>
      </dgm:t>
    </dgm:pt>
    <dgm:pt modelId="{48080144-9239-4805-A932-E570687CBF3B}" type="sibTrans" cxnId="{2B7F5B54-AE62-42BE-A1BC-6E4B5F616C43}">
      <dgm:prSet/>
      <dgm:spPr/>
      <dgm:t>
        <a:bodyPr/>
        <a:lstStyle/>
        <a:p>
          <a:endParaRPr lang="de-AT">
            <a:solidFill>
              <a:srgbClr val="000000"/>
            </a:solidFill>
          </a:endParaRPr>
        </a:p>
      </dgm:t>
    </dgm:pt>
    <dgm:pt modelId="{797DC9D7-934B-433E-A7D0-B0C951DC2B1B}">
      <dgm:prSet/>
      <dgm:spPr/>
      <dgm:t>
        <a:bodyPr/>
        <a:lstStyle/>
        <a:p>
          <a:pPr rtl="0"/>
          <a:r>
            <a:rPr lang="de-AT" dirty="0" smtClean="0"/>
            <a:t>Keine Investitionen – sofort losstarten</a:t>
          </a:r>
          <a:endParaRPr lang="de-AT" dirty="0"/>
        </a:p>
      </dgm:t>
    </dgm:pt>
    <dgm:pt modelId="{4ECB6520-578E-4441-BA13-6EEA6D89FD75}" type="parTrans" cxnId="{04C253D3-E32E-4149-ABD9-88AD6051867B}">
      <dgm:prSet/>
      <dgm:spPr/>
      <dgm:t>
        <a:bodyPr/>
        <a:lstStyle/>
        <a:p>
          <a:endParaRPr lang="de-AT">
            <a:solidFill>
              <a:srgbClr val="000000"/>
            </a:solidFill>
          </a:endParaRPr>
        </a:p>
      </dgm:t>
    </dgm:pt>
    <dgm:pt modelId="{F27C04E6-F632-4CCF-9C0A-91170F928129}" type="sibTrans" cxnId="{04C253D3-E32E-4149-ABD9-88AD6051867B}">
      <dgm:prSet/>
      <dgm:spPr/>
      <dgm:t>
        <a:bodyPr/>
        <a:lstStyle/>
        <a:p>
          <a:endParaRPr lang="de-AT">
            <a:solidFill>
              <a:srgbClr val="000000"/>
            </a:solidFill>
          </a:endParaRPr>
        </a:p>
      </dgm:t>
    </dgm:pt>
    <dgm:pt modelId="{08786CD7-A3AA-46BE-BD64-F9A8215183CE}">
      <dgm:prSet/>
      <dgm:spPr/>
      <dgm:t>
        <a:bodyPr/>
        <a:lstStyle/>
        <a:p>
          <a:pPr rtl="0"/>
          <a:r>
            <a:rPr lang="de-AT" dirty="0" smtClean="0"/>
            <a:t>Kunden, die rasch </a:t>
          </a:r>
          <a:r>
            <a:rPr lang="de-AT" dirty="0" err="1" smtClean="0"/>
            <a:t>xx</a:t>
          </a:r>
          <a:r>
            <a:rPr lang="de-AT" dirty="0" smtClean="0"/>
            <a:t> neue Arbeitsplätze brauchen</a:t>
          </a:r>
          <a:endParaRPr lang="de-AT" dirty="0"/>
        </a:p>
      </dgm:t>
    </dgm:pt>
    <dgm:pt modelId="{B9C4D68A-2282-409B-8643-8293B321785E}" type="parTrans" cxnId="{32D16617-364E-4A45-ABF0-E93D4C113E20}">
      <dgm:prSet/>
      <dgm:spPr/>
      <dgm:t>
        <a:bodyPr/>
        <a:lstStyle/>
        <a:p>
          <a:endParaRPr lang="de-AT">
            <a:solidFill>
              <a:srgbClr val="000000"/>
            </a:solidFill>
          </a:endParaRPr>
        </a:p>
      </dgm:t>
    </dgm:pt>
    <dgm:pt modelId="{379BBC70-FF74-4BEB-A651-A42E8BFD204E}" type="sibTrans" cxnId="{32D16617-364E-4A45-ABF0-E93D4C113E20}">
      <dgm:prSet/>
      <dgm:spPr/>
      <dgm:t>
        <a:bodyPr/>
        <a:lstStyle/>
        <a:p>
          <a:endParaRPr lang="de-AT">
            <a:solidFill>
              <a:srgbClr val="000000"/>
            </a:solidFill>
          </a:endParaRPr>
        </a:p>
      </dgm:t>
    </dgm:pt>
    <dgm:pt modelId="{B37397D7-8985-486D-890D-4850F7A3D09C}">
      <dgm:prSet/>
      <dgm:spPr/>
      <dgm:t>
        <a:bodyPr/>
        <a:lstStyle/>
        <a:p>
          <a:pPr rtl="0"/>
          <a:r>
            <a:rPr lang="de-AT" dirty="0" smtClean="0"/>
            <a:t>z.B. Mergers / Aquisitions </a:t>
          </a:r>
          <a:endParaRPr lang="de-AT" dirty="0"/>
        </a:p>
      </dgm:t>
    </dgm:pt>
    <dgm:pt modelId="{32A795AD-CF14-4656-8485-06FB2C6040DA}" type="parTrans" cxnId="{F21476DF-A54D-4738-9A67-6D889749A0A3}">
      <dgm:prSet/>
      <dgm:spPr/>
      <dgm:t>
        <a:bodyPr/>
        <a:lstStyle/>
        <a:p>
          <a:endParaRPr lang="de-AT">
            <a:solidFill>
              <a:srgbClr val="000000"/>
            </a:solidFill>
          </a:endParaRPr>
        </a:p>
      </dgm:t>
    </dgm:pt>
    <dgm:pt modelId="{1823B930-773D-4CBD-80EE-852D1DE98408}" type="sibTrans" cxnId="{F21476DF-A54D-4738-9A67-6D889749A0A3}">
      <dgm:prSet/>
      <dgm:spPr/>
      <dgm:t>
        <a:bodyPr/>
        <a:lstStyle/>
        <a:p>
          <a:endParaRPr lang="de-AT">
            <a:solidFill>
              <a:srgbClr val="000000"/>
            </a:solidFill>
          </a:endParaRPr>
        </a:p>
      </dgm:t>
    </dgm:pt>
    <dgm:pt modelId="{E66E8C7D-49F4-426E-8E9D-4E9437270FFF}">
      <dgm:prSet/>
      <dgm:spPr/>
      <dgm:t>
        <a:bodyPr/>
        <a:lstStyle/>
        <a:p>
          <a:pPr rtl="0"/>
          <a:r>
            <a:rPr lang="de-AT" dirty="0" smtClean="0"/>
            <a:t>100e Arbeitsplätze in wenigen Stunden -  in bestehende AD integriert</a:t>
          </a:r>
          <a:endParaRPr lang="de-AT" dirty="0"/>
        </a:p>
      </dgm:t>
    </dgm:pt>
    <dgm:pt modelId="{9DEA596A-745D-4A96-84A2-97D183CA6EA5}" type="parTrans" cxnId="{7CC23257-0845-4D8C-B3E6-F86E16E52ECA}">
      <dgm:prSet/>
      <dgm:spPr/>
      <dgm:t>
        <a:bodyPr/>
        <a:lstStyle/>
        <a:p>
          <a:endParaRPr lang="de-AT">
            <a:solidFill>
              <a:srgbClr val="000000"/>
            </a:solidFill>
          </a:endParaRPr>
        </a:p>
      </dgm:t>
    </dgm:pt>
    <dgm:pt modelId="{1D62A5DF-64A2-4065-8D2C-57F6B0348C20}" type="sibTrans" cxnId="{7CC23257-0845-4D8C-B3E6-F86E16E52ECA}">
      <dgm:prSet/>
      <dgm:spPr/>
      <dgm:t>
        <a:bodyPr/>
        <a:lstStyle/>
        <a:p>
          <a:endParaRPr lang="de-AT">
            <a:solidFill>
              <a:srgbClr val="000000"/>
            </a:solidFill>
          </a:endParaRPr>
        </a:p>
      </dgm:t>
    </dgm:pt>
    <dgm:pt modelId="{A6827927-443A-4368-AA1A-B7F8280F33C1}">
      <dgm:prSet/>
      <dgm:spPr/>
      <dgm:t>
        <a:bodyPr/>
        <a:lstStyle/>
        <a:p>
          <a:pPr rtl="0"/>
          <a:r>
            <a:rPr lang="de-AT" dirty="0" smtClean="0"/>
            <a:t>Kunden, die Kostenvorteile nutzen wollen</a:t>
          </a:r>
          <a:endParaRPr lang="de-AT" dirty="0"/>
        </a:p>
      </dgm:t>
    </dgm:pt>
    <dgm:pt modelId="{355944E4-395F-4B44-996C-C99702D6C880}" type="parTrans" cxnId="{B4385A14-D640-4DE4-A24C-C50D04078E42}">
      <dgm:prSet/>
      <dgm:spPr/>
      <dgm:t>
        <a:bodyPr/>
        <a:lstStyle/>
        <a:p>
          <a:endParaRPr lang="de-AT">
            <a:solidFill>
              <a:srgbClr val="000000"/>
            </a:solidFill>
          </a:endParaRPr>
        </a:p>
      </dgm:t>
    </dgm:pt>
    <dgm:pt modelId="{CA8BC445-75A7-470A-AD1E-99C04DC59C61}" type="sibTrans" cxnId="{B4385A14-D640-4DE4-A24C-C50D04078E42}">
      <dgm:prSet/>
      <dgm:spPr/>
      <dgm:t>
        <a:bodyPr/>
        <a:lstStyle/>
        <a:p>
          <a:endParaRPr lang="de-AT">
            <a:solidFill>
              <a:srgbClr val="000000"/>
            </a:solidFill>
          </a:endParaRPr>
        </a:p>
      </dgm:t>
    </dgm:pt>
    <dgm:pt modelId="{80DA98C0-53DA-4C49-8631-2E3A1347C520}">
      <dgm:prSet/>
      <dgm:spPr/>
      <dgm:t>
        <a:bodyPr/>
        <a:lstStyle/>
        <a:p>
          <a:pPr rtl="0"/>
          <a:r>
            <a:rPr lang="de-AT" dirty="0" smtClean="0"/>
            <a:t>Fokus auf „Mehrwerte“ durch eigene IT Mannschaft</a:t>
          </a:r>
          <a:endParaRPr lang="de-AT" dirty="0"/>
        </a:p>
      </dgm:t>
    </dgm:pt>
    <dgm:pt modelId="{56D00B8C-6736-4660-90A1-8C7247865F79}" type="parTrans" cxnId="{D671BADA-5534-4BEF-82D0-2D1C71AF244C}">
      <dgm:prSet/>
      <dgm:spPr/>
      <dgm:t>
        <a:bodyPr/>
        <a:lstStyle/>
        <a:p>
          <a:endParaRPr lang="de-AT">
            <a:solidFill>
              <a:srgbClr val="000000"/>
            </a:solidFill>
          </a:endParaRPr>
        </a:p>
      </dgm:t>
    </dgm:pt>
    <dgm:pt modelId="{FDA15B70-5AEE-43C9-AC05-CCFFC16D9C5B}" type="sibTrans" cxnId="{D671BADA-5534-4BEF-82D0-2D1C71AF244C}">
      <dgm:prSet/>
      <dgm:spPr/>
      <dgm:t>
        <a:bodyPr/>
        <a:lstStyle/>
        <a:p>
          <a:endParaRPr lang="de-AT">
            <a:solidFill>
              <a:srgbClr val="000000"/>
            </a:solidFill>
          </a:endParaRPr>
        </a:p>
      </dgm:t>
    </dgm:pt>
    <dgm:pt modelId="{900D5C90-B90F-409E-86AB-541866789799}">
      <dgm:prSet/>
      <dgm:spPr/>
      <dgm:t>
        <a:bodyPr/>
        <a:lstStyle/>
        <a:p>
          <a:pPr rtl="0"/>
          <a:r>
            <a:rPr lang="de-AT" dirty="0" smtClean="0"/>
            <a:t>Kein Interesse an Wartung, Archivierung, …</a:t>
          </a:r>
          <a:endParaRPr lang="de-AT" dirty="0"/>
        </a:p>
      </dgm:t>
    </dgm:pt>
    <dgm:pt modelId="{985B8516-A765-429D-A656-59EA3EE860A7}" type="parTrans" cxnId="{BCA0EC1F-0AFD-4BB2-B5AF-4C9C6A77EA2F}">
      <dgm:prSet/>
      <dgm:spPr/>
      <dgm:t>
        <a:bodyPr/>
        <a:lstStyle/>
        <a:p>
          <a:endParaRPr lang="de-AT">
            <a:solidFill>
              <a:srgbClr val="000000"/>
            </a:solidFill>
          </a:endParaRPr>
        </a:p>
      </dgm:t>
    </dgm:pt>
    <dgm:pt modelId="{F8C83DAE-2231-4A3A-B616-83FFC1FC594B}" type="sibTrans" cxnId="{BCA0EC1F-0AFD-4BB2-B5AF-4C9C6A77EA2F}">
      <dgm:prSet/>
      <dgm:spPr/>
      <dgm:t>
        <a:bodyPr/>
        <a:lstStyle/>
        <a:p>
          <a:endParaRPr lang="de-AT">
            <a:solidFill>
              <a:srgbClr val="000000"/>
            </a:solidFill>
          </a:endParaRPr>
        </a:p>
      </dgm:t>
    </dgm:pt>
    <dgm:pt modelId="{03F7E36E-41A2-4A08-AAC2-BA8FDE01E7CD}">
      <dgm:prSet/>
      <dgm:spPr/>
      <dgm:t>
        <a:bodyPr/>
        <a:lstStyle/>
        <a:p>
          <a:pPr algn="ctr" rtl="0"/>
          <a:r>
            <a:rPr lang="de-DE" dirty="0" smtClean="0"/>
            <a:t>Kunden, die ihre Produktivität durch neueste Technologien steigern wollen</a:t>
          </a:r>
          <a:endParaRPr lang="de-AT" dirty="0"/>
        </a:p>
      </dgm:t>
    </dgm:pt>
    <dgm:pt modelId="{5552D763-4B0D-42B5-B421-330965FD5E82}" type="parTrans" cxnId="{D4BD7F37-C0B7-46B3-89DD-29223BE7941F}">
      <dgm:prSet/>
      <dgm:spPr/>
      <dgm:t>
        <a:bodyPr/>
        <a:lstStyle/>
        <a:p>
          <a:endParaRPr lang="de-AT"/>
        </a:p>
      </dgm:t>
    </dgm:pt>
    <dgm:pt modelId="{6AABD3B1-7B30-4EE4-852D-1B0170C74519}" type="sibTrans" cxnId="{D4BD7F37-C0B7-46B3-89DD-29223BE7941F}">
      <dgm:prSet/>
      <dgm:spPr/>
      <dgm:t>
        <a:bodyPr/>
        <a:lstStyle/>
        <a:p>
          <a:endParaRPr lang="de-AT"/>
        </a:p>
      </dgm:t>
    </dgm:pt>
    <dgm:pt modelId="{A7B82D33-5FF0-43AA-A742-6AFFD50E993D}">
      <dgm:prSet/>
      <dgm:spPr/>
      <dgm:t>
        <a:bodyPr/>
        <a:lstStyle/>
        <a:p>
          <a:pPr algn="l" rtl="0"/>
          <a:r>
            <a:rPr lang="de-DE" dirty="0" smtClean="0"/>
            <a:t>Online </a:t>
          </a:r>
          <a:r>
            <a:rPr lang="de-DE" dirty="0" err="1" smtClean="0"/>
            <a:t>Collaboration</a:t>
          </a:r>
          <a:endParaRPr lang="de-AT" dirty="0"/>
        </a:p>
      </dgm:t>
    </dgm:pt>
    <dgm:pt modelId="{FE67165F-F1F5-4419-B295-446AC07901DF}" type="parTrans" cxnId="{10F42E62-8E23-4C09-B793-C968E1DDF506}">
      <dgm:prSet/>
      <dgm:spPr/>
      <dgm:t>
        <a:bodyPr/>
        <a:lstStyle/>
        <a:p>
          <a:endParaRPr lang="de-AT"/>
        </a:p>
      </dgm:t>
    </dgm:pt>
    <dgm:pt modelId="{B538B88D-8FFF-4AD3-9F11-9149FDD74BB2}" type="sibTrans" cxnId="{10F42E62-8E23-4C09-B793-C968E1DDF506}">
      <dgm:prSet/>
      <dgm:spPr/>
      <dgm:t>
        <a:bodyPr/>
        <a:lstStyle/>
        <a:p>
          <a:endParaRPr lang="de-AT"/>
        </a:p>
      </dgm:t>
    </dgm:pt>
    <dgm:pt modelId="{0BDE22EA-F959-40B3-A137-F7A777CDD867}">
      <dgm:prSet/>
      <dgm:spPr/>
      <dgm:t>
        <a:bodyPr/>
        <a:lstStyle/>
        <a:p>
          <a:pPr algn="l" rtl="0"/>
          <a:r>
            <a:rPr lang="de-DE" dirty="0" smtClean="0"/>
            <a:t>Communication</a:t>
          </a:r>
          <a:endParaRPr lang="de-AT" dirty="0"/>
        </a:p>
      </dgm:t>
    </dgm:pt>
    <dgm:pt modelId="{E1EB2125-D480-494B-9C20-6690CA1CA349}" type="parTrans" cxnId="{28D439D3-4566-4A47-8025-6C0105E54246}">
      <dgm:prSet/>
      <dgm:spPr/>
      <dgm:t>
        <a:bodyPr/>
        <a:lstStyle/>
        <a:p>
          <a:endParaRPr lang="de-AT"/>
        </a:p>
      </dgm:t>
    </dgm:pt>
    <dgm:pt modelId="{A1D688BD-903E-49F3-B7E9-D1191C422BD0}" type="sibTrans" cxnId="{28D439D3-4566-4A47-8025-6C0105E54246}">
      <dgm:prSet/>
      <dgm:spPr/>
      <dgm:t>
        <a:bodyPr/>
        <a:lstStyle/>
        <a:p>
          <a:endParaRPr lang="de-AT"/>
        </a:p>
      </dgm:t>
    </dgm:pt>
    <dgm:pt modelId="{D1A90F53-CB98-43C6-8972-09BA10950055}" type="pres">
      <dgm:prSet presAssocID="{B84C95FB-C9C5-4E8C-B661-1F759119F0D4}" presName="Name0" presStyleCnt="0">
        <dgm:presLayoutVars>
          <dgm:dir/>
          <dgm:animLvl val="lvl"/>
          <dgm:resizeHandles val="exact"/>
        </dgm:presLayoutVars>
      </dgm:prSet>
      <dgm:spPr/>
      <dgm:t>
        <a:bodyPr/>
        <a:lstStyle/>
        <a:p>
          <a:endParaRPr lang="de-AT"/>
        </a:p>
      </dgm:t>
    </dgm:pt>
    <dgm:pt modelId="{7670AE96-86A4-45B9-8FEB-B474873D18A6}" type="pres">
      <dgm:prSet presAssocID="{12499B6F-FE1F-4949-A40C-5864016262FA}" presName="linNode" presStyleCnt="0"/>
      <dgm:spPr/>
      <dgm:t>
        <a:bodyPr/>
        <a:lstStyle/>
        <a:p>
          <a:endParaRPr lang="de-AT"/>
        </a:p>
      </dgm:t>
    </dgm:pt>
    <dgm:pt modelId="{3D556819-4AB9-464A-9078-0609DA15E3CA}" type="pres">
      <dgm:prSet presAssocID="{12499B6F-FE1F-4949-A40C-5864016262FA}" presName="parentText" presStyleLbl="node1" presStyleIdx="0" presStyleCnt="6">
        <dgm:presLayoutVars>
          <dgm:chMax val="1"/>
          <dgm:bulletEnabled val="1"/>
        </dgm:presLayoutVars>
      </dgm:prSet>
      <dgm:spPr/>
      <dgm:t>
        <a:bodyPr/>
        <a:lstStyle/>
        <a:p>
          <a:endParaRPr lang="de-AT"/>
        </a:p>
      </dgm:t>
    </dgm:pt>
    <dgm:pt modelId="{FB02FEF3-914B-46FE-B772-FCEAF9C748AE}" type="pres">
      <dgm:prSet presAssocID="{12499B6F-FE1F-4949-A40C-5864016262FA}" presName="descendantText" presStyleLbl="alignAccFollowNode1" presStyleIdx="0" presStyleCnt="6">
        <dgm:presLayoutVars>
          <dgm:bulletEnabled val="1"/>
        </dgm:presLayoutVars>
      </dgm:prSet>
      <dgm:spPr/>
      <dgm:t>
        <a:bodyPr/>
        <a:lstStyle/>
        <a:p>
          <a:endParaRPr lang="de-AT"/>
        </a:p>
      </dgm:t>
    </dgm:pt>
    <dgm:pt modelId="{39229BFB-2E1E-454E-8181-AB8412D4DF0D}" type="pres">
      <dgm:prSet presAssocID="{28B9BA02-5DD8-4D22-946B-1C94DA23D4FF}" presName="sp" presStyleCnt="0"/>
      <dgm:spPr/>
      <dgm:t>
        <a:bodyPr/>
        <a:lstStyle/>
        <a:p>
          <a:endParaRPr lang="de-AT"/>
        </a:p>
      </dgm:t>
    </dgm:pt>
    <dgm:pt modelId="{7B95B0EA-59DF-43BC-AD14-04F58E0DF78F}" type="pres">
      <dgm:prSet presAssocID="{77899867-16DC-41EC-8552-C1CF3C3E79FB}" presName="linNode" presStyleCnt="0"/>
      <dgm:spPr/>
      <dgm:t>
        <a:bodyPr/>
        <a:lstStyle/>
        <a:p>
          <a:endParaRPr lang="de-AT"/>
        </a:p>
      </dgm:t>
    </dgm:pt>
    <dgm:pt modelId="{B2CA5D48-CFDE-433D-B249-AE15C00C565C}" type="pres">
      <dgm:prSet presAssocID="{77899867-16DC-41EC-8552-C1CF3C3E79FB}" presName="parentText" presStyleLbl="node1" presStyleIdx="1" presStyleCnt="6">
        <dgm:presLayoutVars>
          <dgm:chMax val="1"/>
          <dgm:bulletEnabled val="1"/>
        </dgm:presLayoutVars>
      </dgm:prSet>
      <dgm:spPr/>
      <dgm:t>
        <a:bodyPr/>
        <a:lstStyle/>
        <a:p>
          <a:endParaRPr lang="de-AT"/>
        </a:p>
      </dgm:t>
    </dgm:pt>
    <dgm:pt modelId="{F0FD4A58-69A8-4A70-8EF0-B67519024641}" type="pres">
      <dgm:prSet presAssocID="{77899867-16DC-41EC-8552-C1CF3C3E79FB}" presName="descendantText" presStyleLbl="alignAccFollowNode1" presStyleIdx="1" presStyleCnt="6">
        <dgm:presLayoutVars>
          <dgm:bulletEnabled val="1"/>
        </dgm:presLayoutVars>
      </dgm:prSet>
      <dgm:spPr/>
      <dgm:t>
        <a:bodyPr/>
        <a:lstStyle/>
        <a:p>
          <a:endParaRPr lang="de-AT"/>
        </a:p>
      </dgm:t>
    </dgm:pt>
    <dgm:pt modelId="{2E76617F-2EAD-48E6-816F-51C3438F15CF}" type="pres">
      <dgm:prSet presAssocID="{5B1277DC-6638-40EF-91F6-689B66745A86}" presName="sp" presStyleCnt="0"/>
      <dgm:spPr/>
      <dgm:t>
        <a:bodyPr/>
        <a:lstStyle/>
        <a:p>
          <a:endParaRPr lang="de-AT"/>
        </a:p>
      </dgm:t>
    </dgm:pt>
    <dgm:pt modelId="{3A44EC38-0774-4F8B-BC5F-56BC4741DD96}" type="pres">
      <dgm:prSet presAssocID="{BCEBDD65-2E5B-44E6-84E5-26D0FF5E820A}" presName="linNode" presStyleCnt="0"/>
      <dgm:spPr/>
      <dgm:t>
        <a:bodyPr/>
        <a:lstStyle/>
        <a:p>
          <a:endParaRPr lang="de-AT"/>
        </a:p>
      </dgm:t>
    </dgm:pt>
    <dgm:pt modelId="{CE3F697A-12D7-48A0-9A10-9B1BB1743FCF}" type="pres">
      <dgm:prSet presAssocID="{BCEBDD65-2E5B-44E6-84E5-26D0FF5E820A}" presName="parentText" presStyleLbl="node1" presStyleIdx="2" presStyleCnt="6">
        <dgm:presLayoutVars>
          <dgm:chMax val="1"/>
          <dgm:bulletEnabled val="1"/>
        </dgm:presLayoutVars>
      </dgm:prSet>
      <dgm:spPr/>
      <dgm:t>
        <a:bodyPr/>
        <a:lstStyle/>
        <a:p>
          <a:endParaRPr lang="de-AT"/>
        </a:p>
      </dgm:t>
    </dgm:pt>
    <dgm:pt modelId="{6A4535DF-52D1-4907-93FF-EB0A718AA759}" type="pres">
      <dgm:prSet presAssocID="{BCEBDD65-2E5B-44E6-84E5-26D0FF5E820A}" presName="descendantText" presStyleLbl="alignAccFollowNode1" presStyleIdx="2" presStyleCnt="6">
        <dgm:presLayoutVars>
          <dgm:bulletEnabled val="1"/>
        </dgm:presLayoutVars>
      </dgm:prSet>
      <dgm:spPr/>
      <dgm:t>
        <a:bodyPr/>
        <a:lstStyle/>
        <a:p>
          <a:endParaRPr lang="de-AT"/>
        </a:p>
      </dgm:t>
    </dgm:pt>
    <dgm:pt modelId="{9C93295D-DE29-4BB8-97F6-0801070043EA}" type="pres">
      <dgm:prSet presAssocID="{73F6417B-4152-4209-A7E7-B3DAFF0C9C73}" presName="sp" presStyleCnt="0"/>
      <dgm:spPr/>
      <dgm:t>
        <a:bodyPr/>
        <a:lstStyle/>
        <a:p>
          <a:endParaRPr lang="de-AT"/>
        </a:p>
      </dgm:t>
    </dgm:pt>
    <dgm:pt modelId="{4FA4B5D1-063C-4912-97F1-272A97B2C799}" type="pres">
      <dgm:prSet presAssocID="{08786CD7-A3AA-46BE-BD64-F9A8215183CE}" presName="linNode" presStyleCnt="0"/>
      <dgm:spPr/>
      <dgm:t>
        <a:bodyPr/>
        <a:lstStyle/>
        <a:p>
          <a:endParaRPr lang="de-AT"/>
        </a:p>
      </dgm:t>
    </dgm:pt>
    <dgm:pt modelId="{49E88637-AE9E-4322-8449-DBC9E23B557E}" type="pres">
      <dgm:prSet presAssocID="{08786CD7-A3AA-46BE-BD64-F9A8215183CE}" presName="parentText" presStyleLbl="node1" presStyleIdx="3" presStyleCnt="6">
        <dgm:presLayoutVars>
          <dgm:chMax val="1"/>
          <dgm:bulletEnabled val="1"/>
        </dgm:presLayoutVars>
      </dgm:prSet>
      <dgm:spPr/>
      <dgm:t>
        <a:bodyPr/>
        <a:lstStyle/>
        <a:p>
          <a:endParaRPr lang="de-AT"/>
        </a:p>
      </dgm:t>
    </dgm:pt>
    <dgm:pt modelId="{7580B06D-61D0-4320-875E-D79061C2F32D}" type="pres">
      <dgm:prSet presAssocID="{08786CD7-A3AA-46BE-BD64-F9A8215183CE}" presName="descendantText" presStyleLbl="alignAccFollowNode1" presStyleIdx="3" presStyleCnt="6">
        <dgm:presLayoutVars>
          <dgm:bulletEnabled val="1"/>
        </dgm:presLayoutVars>
      </dgm:prSet>
      <dgm:spPr/>
      <dgm:t>
        <a:bodyPr/>
        <a:lstStyle/>
        <a:p>
          <a:endParaRPr lang="de-AT"/>
        </a:p>
      </dgm:t>
    </dgm:pt>
    <dgm:pt modelId="{D5FA85AD-1687-441F-ADF8-F6348F206398}" type="pres">
      <dgm:prSet presAssocID="{379BBC70-FF74-4BEB-A651-A42E8BFD204E}" presName="sp" presStyleCnt="0"/>
      <dgm:spPr/>
      <dgm:t>
        <a:bodyPr/>
        <a:lstStyle/>
        <a:p>
          <a:endParaRPr lang="de-AT"/>
        </a:p>
      </dgm:t>
    </dgm:pt>
    <dgm:pt modelId="{4F233DA0-2BA5-4776-89DA-6BAAEBF72E0E}" type="pres">
      <dgm:prSet presAssocID="{A6827927-443A-4368-AA1A-B7F8280F33C1}" presName="linNode" presStyleCnt="0"/>
      <dgm:spPr/>
      <dgm:t>
        <a:bodyPr/>
        <a:lstStyle/>
        <a:p>
          <a:endParaRPr lang="de-AT"/>
        </a:p>
      </dgm:t>
    </dgm:pt>
    <dgm:pt modelId="{12B80239-5F42-49EA-A406-E56179427DA1}" type="pres">
      <dgm:prSet presAssocID="{A6827927-443A-4368-AA1A-B7F8280F33C1}" presName="parentText" presStyleLbl="node1" presStyleIdx="4" presStyleCnt="6">
        <dgm:presLayoutVars>
          <dgm:chMax val="1"/>
          <dgm:bulletEnabled val="1"/>
        </dgm:presLayoutVars>
      </dgm:prSet>
      <dgm:spPr/>
      <dgm:t>
        <a:bodyPr/>
        <a:lstStyle/>
        <a:p>
          <a:endParaRPr lang="de-AT"/>
        </a:p>
      </dgm:t>
    </dgm:pt>
    <dgm:pt modelId="{7FAB8159-F1D0-45ED-8871-F2BD10D73644}" type="pres">
      <dgm:prSet presAssocID="{A6827927-443A-4368-AA1A-B7F8280F33C1}" presName="descendantText" presStyleLbl="alignAccFollowNode1" presStyleIdx="4" presStyleCnt="6">
        <dgm:presLayoutVars>
          <dgm:bulletEnabled val="1"/>
        </dgm:presLayoutVars>
      </dgm:prSet>
      <dgm:spPr/>
      <dgm:t>
        <a:bodyPr/>
        <a:lstStyle/>
        <a:p>
          <a:endParaRPr lang="de-AT"/>
        </a:p>
      </dgm:t>
    </dgm:pt>
    <dgm:pt modelId="{F7BF595A-8621-4512-826A-533DD816C72A}" type="pres">
      <dgm:prSet presAssocID="{CA8BC445-75A7-470A-AD1E-99C04DC59C61}" presName="sp" presStyleCnt="0"/>
      <dgm:spPr/>
      <dgm:t>
        <a:bodyPr/>
        <a:lstStyle/>
        <a:p>
          <a:endParaRPr lang="de-AT"/>
        </a:p>
      </dgm:t>
    </dgm:pt>
    <dgm:pt modelId="{F96365B7-3C89-48A7-BFE2-1AFD0D9D8E06}" type="pres">
      <dgm:prSet presAssocID="{03F7E36E-41A2-4A08-AAC2-BA8FDE01E7CD}" presName="linNode" presStyleCnt="0"/>
      <dgm:spPr/>
      <dgm:t>
        <a:bodyPr/>
        <a:lstStyle/>
        <a:p>
          <a:endParaRPr lang="de-AT"/>
        </a:p>
      </dgm:t>
    </dgm:pt>
    <dgm:pt modelId="{6BBDCAC6-EAEB-48D7-BF43-4D47CAEDA625}" type="pres">
      <dgm:prSet presAssocID="{03F7E36E-41A2-4A08-AAC2-BA8FDE01E7CD}" presName="parentText" presStyleLbl="node1" presStyleIdx="5" presStyleCnt="6">
        <dgm:presLayoutVars>
          <dgm:chMax val="1"/>
          <dgm:bulletEnabled val="1"/>
        </dgm:presLayoutVars>
      </dgm:prSet>
      <dgm:spPr/>
      <dgm:t>
        <a:bodyPr/>
        <a:lstStyle/>
        <a:p>
          <a:endParaRPr lang="de-AT"/>
        </a:p>
      </dgm:t>
    </dgm:pt>
    <dgm:pt modelId="{9E763103-98EA-4992-9789-67FAB15010C7}" type="pres">
      <dgm:prSet presAssocID="{03F7E36E-41A2-4A08-AAC2-BA8FDE01E7CD}" presName="descendantText" presStyleLbl="alignAccFollowNode1" presStyleIdx="5" presStyleCnt="6">
        <dgm:presLayoutVars>
          <dgm:bulletEnabled val="1"/>
        </dgm:presLayoutVars>
      </dgm:prSet>
      <dgm:spPr/>
      <dgm:t>
        <a:bodyPr/>
        <a:lstStyle/>
        <a:p>
          <a:endParaRPr lang="de-AT"/>
        </a:p>
      </dgm:t>
    </dgm:pt>
  </dgm:ptLst>
  <dgm:cxnLst>
    <dgm:cxn modelId="{7CC23257-0845-4D8C-B3E6-F86E16E52ECA}" srcId="{08786CD7-A3AA-46BE-BD64-F9A8215183CE}" destId="{E66E8C7D-49F4-426E-8E9D-4E9437270FFF}" srcOrd="1" destOrd="0" parTransId="{9DEA596A-745D-4A96-84A2-97D183CA6EA5}" sibTransId="{1D62A5DF-64A2-4065-8D2C-57F6B0348C20}"/>
    <dgm:cxn modelId="{533A408E-37C9-4CD6-97C7-59B61592E383}" srcId="{B84C95FB-C9C5-4E8C-B661-1F759119F0D4}" destId="{12499B6F-FE1F-4949-A40C-5864016262FA}" srcOrd="0" destOrd="0" parTransId="{7C24C60E-C556-4909-A075-72ED36B32BCF}" sibTransId="{28B9BA02-5DD8-4D22-946B-1C94DA23D4FF}"/>
    <dgm:cxn modelId="{15FEC8D7-314F-4FC0-9742-1BAEFDDB018E}" type="presOf" srcId="{12499B6F-FE1F-4949-A40C-5864016262FA}" destId="{3D556819-4AB9-464A-9078-0609DA15E3CA}" srcOrd="0" destOrd="0" presId="urn:microsoft.com/office/officeart/2005/8/layout/vList5"/>
    <dgm:cxn modelId="{772AE8B9-FE42-4B96-B89C-9C0EBB9208E6}" srcId="{77899867-16DC-41EC-8552-C1CF3C3E79FB}" destId="{D922B988-EC96-4968-B77A-34047ADC7390}" srcOrd="1" destOrd="0" parTransId="{F44B9D08-CB6D-4D3A-A835-657079FBADFF}" sibTransId="{D4D39E88-0462-4236-814A-A5D22AA2010F}"/>
    <dgm:cxn modelId="{F61F0B53-5E8C-4B78-B0F3-A381F70EB09C}" type="presOf" srcId="{7CDF4CDD-5C36-450C-8EE3-F74B30FC375E}" destId="{6A4535DF-52D1-4907-93FF-EB0A718AA759}" srcOrd="0" destOrd="0" presId="urn:microsoft.com/office/officeart/2005/8/layout/vList5"/>
    <dgm:cxn modelId="{28D439D3-4566-4A47-8025-6C0105E54246}" srcId="{03F7E36E-41A2-4A08-AAC2-BA8FDE01E7CD}" destId="{0BDE22EA-F959-40B3-A137-F7A777CDD867}" srcOrd="1" destOrd="0" parTransId="{E1EB2125-D480-494B-9C20-6690CA1CA349}" sibTransId="{A1D688BD-903E-49F3-B7E9-D1191C422BD0}"/>
    <dgm:cxn modelId="{F21476DF-A54D-4738-9A67-6D889749A0A3}" srcId="{08786CD7-A3AA-46BE-BD64-F9A8215183CE}" destId="{B37397D7-8985-486D-890D-4850F7A3D09C}" srcOrd="0" destOrd="0" parTransId="{32A795AD-CF14-4656-8485-06FB2C6040DA}" sibTransId="{1823B930-773D-4CBD-80EE-852D1DE98408}"/>
    <dgm:cxn modelId="{B4385A14-D640-4DE4-A24C-C50D04078E42}" srcId="{B84C95FB-C9C5-4E8C-B661-1F759119F0D4}" destId="{A6827927-443A-4368-AA1A-B7F8280F33C1}" srcOrd="4" destOrd="0" parTransId="{355944E4-395F-4B44-996C-C99702D6C880}" sibTransId="{CA8BC445-75A7-470A-AD1E-99C04DC59C61}"/>
    <dgm:cxn modelId="{F3677E4A-50E8-4CD9-A0C1-841C8E29C22F}" type="presOf" srcId="{E66E8C7D-49F4-426E-8E9D-4E9437270FFF}" destId="{7580B06D-61D0-4320-875E-D79061C2F32D}" srcOrd="0" destOrd="1" presId="urn:microsoft.com/office/officeart/2005/8/layout/vList5"/>
    <dgm:cxn modelId="{C21C3C58-C51F-46D8-A590-FF0E26B2A2E7}" srcId="{77899867-16DC-41EC-8552-C1CF3C3E79FB}" destId="{B4D163EE-F762-4675-AD59-322C8BE5DDAC}" srcOrd="0" destOrd="0" parTransId="{33A77DAB-E999-4A55-A570-F8B90D78D97E}" sibTransId="{AE551635-1560-4FFC-9F60-A89EE23D49FB}"/>
    <dgm:cxn modelId="{D671BADA-5534-4BEF-82D0-2D1C71AF244C}" srcId="{A6827927-443A-4368-AA1A-B7F8280F33C1}" destId="{80DA98C0-53DA-4C49-8631-2E3A1347C520}" srcOrd="0" destOrd="0" parTransId="{56D00B8C-6736-4660-90A1-8C7247865F79}" sibTransId="{FDA15B70-5AEE-43C9-AC05-CCFFC16D9C5B}"/>
    <dgm:cxn modelId="{BFD24BD5-3C3A-4B14-89C9-53E4E328745C}" type="presOf" srcId="{D922B988-EC96-4968-B77A-34047ADC7390}" destId="{F0FD4A58-69A8-4A70-8EF0-B67519024641}" srcOrd="0" destOrd="1" presId="urn:microsoft.com/office/officeart/2005/8/layout/vList5"/>
    <dgm:cxn modelId="{884CB8FF-136C-44B4-BF42-F0C746D61027}" type="presOf" srcId="{0BDE22EA-F959-40B3-A137-F7A777CDD867}" destId="{9E763103-98EA-4992-9789-67FAB15010C7}" srcOrd="0" destOrd="1" presId="urn:microsoft.com/office/officeart/2005/8/layout/vList5"/>
    <dgm:cxn modelId="{6A1BA3CE-254B-440D-A58A-E6CC7AA722B0}" type="presOf" srcId="{B4D163EE-F762-4675-AD59-322C8BE5DDAC}" destId="{F0FD4A58-69A8-4A70-8EF0-B67519024641}" srcOrd="0" destOrd="0" presId="urn:microsoft.com/office/officeart/2005/8/layout/vList5"/>
    <dgm:cxn modelId="{83245D6B-7334-4C3A-BA19-C48AEF53E0E9}" srcId="{B84C95FB-C9C5-4E8C-B661-1F759119F0D4}" destId="{BCEBDD65-2E5B-44E6-84E5-26D0FF5E820A}" srcOrd="2" destOrd="0" parTransId="{0FCCEED8-5D60-48A1-9A65-24736BA77F3E}" sibTransId="{73F6417B-4152-4209-A7E7-B3DAFF0C9C73}"/>
    <dgm:cxn modelId="{C5E884C3-52B1-4A5D-A09D-41A534590D88}" type="presOf" srcId="{BCEBDD65-2E5B-44E6-84E5-26D0FF5E820A}" destId="{CE3F697A-12D7-48A0-9A10-9B1BB1743FCF}" srcOrd="0" destOrd="0" presId="urn:microsoft.com/office/officeart/2005/8/layout/vList5"/>
    <dgm:cxn modelId="{76EFD65E-D5D8-4A20-81BA-C54805399305}" type="presOf" srcId="{B37397D7-8985-486D-890D-4850F7A3D09C}" destId="{7580B06D-61D0-4320-875E-D79061C2F32D}" srcOrd="0" destOrd="0" presId="urn:microsoft.com/office/officeart/2005/8/layout/vList5"/>
    <dgm:cxn modelId="{F4A92267-9861-43BB-B35A-A41EF7C3EDBD}" type="presOf" srcId="{08786CD7-A3AA-46BE-BD64-F9A8215183CE}" destId="{49E88637-AE9E-4322-8449-DBC9E23B557E}" srcOrd="0" destOrd="0" presId="urn:microsoft.com/office/officeart/2005/8/layout/vList5"/>
    <dgm:cxn modelId="{46724915-A190-4365-BDF3-26BBAA86C7DD}" type="presOf" srcId="{03F7E36E-41A2-4A08-AAC2-BA8FDE01E7CD}" destId="{6BBDCAC6-EAEB-48D7-BF43-4D47CAEDA625}" srcOrd="0" destOrd="0" presId="urn:microsoft.com/office/officeart/2005/8/layout/vList5"/>
    <dgm:cxn modelId="{183D8E1C-A7B3-4453-ABE3-D23B00B756B2}" type="presOf" srcId="{797DC9D7-934B-433E-A7D0-B0C951DC2B1B}" destId="{6A4535DF-52D1-4907-93FF-EB0A718AA759}" srcOrd="0" destOrd="1" presId="urn:microsoft.com/office/officeart/2005/8/layout/vList5"/>
    <dgm:cxn modelId="{10F42E62-8E23-4C09-B793-C968E1DDF506}" srcId="{03F7E36E-41A2-4A08-AAC2-BA8FDE01E7CD}" destId="{A7B82D33-5FF0-43AA-A742-6AFFD50E993D}" srcOrd="0" destOrd="0" parTransId="{FE67165F-F1F5-4419-B295-446AC07901DF}" sibTransId="{B538B88D-8FFF-4AD3-9F11-9149FDD74BB2}"/>
    <dgm:cxn modelId="{392756A7-D90D-4555-A140-9FEC26D358C1}" type="presOf" srcId="{A6827927-443A-4368-AA1A-B7F8280F33C1}" destId="{12B80239-5F42-49EA-A406-E56179427DA1}" srcOrd="0" destOrd="0" presId="urn:microsoft.com/office/officeart/2005/8/layout/vList5"/>
    <dgm:cxn modelId="{E50DB067-3530-4B18-B904-B20D55F14213}" srcId="{B84C95FB-C9C5-4E8C-B661-1F759119F0D4}" destId="{77899867-16DC-41EC-8552-C1CF3C3E79FB}" srcOrd="1" destOrd="0" parTransId="{4D5709D8-0EEC-4EBA-ACB0-1AE1B087A35B}" sibTransId="{5B1277DC-6638-40EF-91F6-689B66745A86}"/>
    <dgm:cxn modelId="{D247A12C-6D1E-4380-B1EC-FE2C3AF752A5}" srcId="{12499B6F-FE1F-4949-A40C-5864016262FA}" destId="{55C616B1-9044-4831-9E4B-E00B67021C74}" srcOrd="0" destOrd="0" parTransId="{A6AFF515-043A-436D-94B6-B9A267275511}" sibTransId="{C5C8B360-034B-4580-B653-2E579019053C}"/>
    <dgm:cxn modelId="{04C253D3-E32E-4149-ABD9-88AD6051867B}" srcId="{BCEBDD65-2E5B-44E6-84E5-26D0FF5E820A}" destId="{797DC9D7-934B-433E-A7D0-B0C951DC2B1B}" srcOrd="1" destOrd="0" parTransId="{4ECB6520-578E-4441-BA13-6EEA6D89FD75}" sibTransId="{F27C04E6-F632-4CCF-9C0A-91170F928129}"/>
    <dgm:cxn modelId="{BCA0EC1F-0AFD-4BB2-B5AF-4C9C6A77EA2F}" srcId="{A6827927-443A-4368-AA1A-B7F8280F33C1}" destId="{900D5C90-B90F-409E-86AB-541866789799}" srcOrd="1" destOrd="0" parTransId="{985B8516-A765-429D-A656-59EA3EE860A7}" sibTransId="{F8C83DAE-2231-4A3A-B616-83FFC1FC594B}"/>
    <dgm:cxn modelId="{41F1DB39-ED68-4321-8E9B-0D87FF60DA23}" type="presOf" srcId="{55C616B1-9044-4831-9E4B-E00B67021C74}" destId="{FB02FEF3-914B-46FE-B772-FCEAF9C748AE}" srcOrd="0" destOrd="0" presId="urn:microsoft.com/office/officeart/2005/8/layout/vList5"/>
    <dgm:cxn modelId="{17748141-82BB-4012-A99D-F2B4758FA3A0}" type="presOf" srcId="{80DA98C0-53DA-4C49-8631-2E3A1347C520}" destId="{7FAB8159-F1D0-45ED-8871-F2BD10D73644}" srcOrd="0" destOrd="0" presId="urn:microsoft.com/office/officeart/2005/8/layout/vList5"/>
    <dgm:cxn modelId="{F7462F26-3B09-4F48-BBBD-05CFED06438A}" type="presOf" srcId="{B84C95FB-C9C5-4E8C-B661-1F759119F0D4}" destId="{D1A90F53-CB98-43C6-8972-09BA10950055}" srcOrd="0" destOrd="0" presId="urn:microsoft.com/office/officeart/2005/8/layout/vList5"/>
    <dgm:cxn modelId="{D4482F03-29E8-4BC5-A417-724A85BBDC73}" type="presOf" srcId="{900D5C90-B90F-409E-86AB-541866789799}" destId="{7FAB8159-F1D0-45ED-8871-F2BD10D73644}" srcOrd="0" destOrd="1" presId="urn:microsoft.com/office/officeart/2005/8/layout/vList5"/>
    <dgm:cxn modelId="{32D16617-364E-4A45-ABF0-E93D4C113E20}" srcId="{B84C95FB-C9C5-4E8C-B661-1F759119F0D4}" destId="{08786CD7-A3AA-46BE-BD64-F9A8215183CE}" srcOrd="3" destOrd="0" parTransId="{B9C4D68A-2282-409B-8643-8293B321785E}" sibTransId="{379BBC70-FF74-4BEB-A651-A42E8BFD204E}"/>
    <dgm:cxn modelId="{2B7F5B54-AE62-42BE-A1BC-6E4B5F616C43}" srcId="{BCEBDD65-2E5B-44E6-84E5-26D0FF5E820A}" destId="{7CDF4CDD-5C36-450C-8EE3-F74B30FC375E}" srcOrd="0" destOrd="0" parTransId="{664DC96A-67A3-4DB5-9189-02848CF2AA9D}" sibTransId="{48080144-9239-4805-A932-E570687CBF3B}"/>
    <dgm:cxn modelId="{D4BD7F37-C0B7-46B3-89DD-29223BE7941F}" srcId="{B84C95FB-C9C5-4E8C-B661-1F759119F0D4}" destId="{03F7E36E-41A2-4A08-AAC2-BA8FDE01E7CD}" srcOrd="5" destOrd="0" parTransId="{5552D763-4B0D-42B5-B421-330965FD5E82}" sibTransId="{6AABD3B1-7B30-4EE4-852D-1B0170C74519}"/>
    <dgm:cxn modelId="{EC09B54D-D2F7-440D-BDB3-693D1204A577}" type="presOf" srcId="{A7B82D33-5FF0-43AA-A742-6AFFD50E993D}" destId="{9E763103-98EA-4992-9789-67FAB15010C7}" srcOrd="0" destOrd="0" presId="urn:microsoft.com/office/officeart/2005/8/layout/vList5"/>
    <dgm:cxn modelId="{CC22128E-1669-44F6-BBB4-CFDA1C89037C}" type="presOf" srcId="{77899867-16DC-41EC-8552-C1CF3C3E79FB}" destId="{B2CA5D48-CFDE-433D-B249-AE15C00C565C}" srcOrd="0" destOrd="0" presId="urn:microsoft.com/office/officeart/2005/8/layout/vList5"/>
    <dgm:cxn modelId="{EF833224-FEC3-410F-89F2-747FE06A10A2}" type="presParOf" srcId="{D1A90F53-CB98-43C6-8972-09BA10950055}" destId="{7670AE96-86A4-45B9-8FEB-B474873D18A6}" srcOrd="0" destOrd="0" presId="urn:microsoft.com/office/officeart/2005/8/layout/vList5"/>
    <dgm:cxn modelId="{6206E8CE-61EE-4B38-84DA-261E0F430975}" type="presParOf" srcId="{7670AE96-86A4-45B9-8FEB-B474873D18A6}" destId="{3D556819-4AB9-464A-9078-0609DA15E3CA}" srcOrd="0" destOrd="0" presId="urn:microsoft.com/office/officeart/2005/8/layout/vList5"/>
    <dgm:cxn modelId="{6EE685E1-5360-44B3-8EB2-48A29DACB7E9}" type="presParOf" srcId="{7670AE96-86A4-45B9-8FEB-B474873D18A6}" destId="{FB02FEF3-914B-46FE-B772-FCEAF9C748AE}" srcOrd="1" destOrd="0" presId="urn:microsoft.com/office/officeart/2005/8/layout/vList5"/>
    <dgm:cxn modelId="{A1D4C4DB-A012-4BB2-A5D7-92776E519619}" type="presParOf" srcId="{D1A90F53-CB98-43C6-8972-09BA10950055}" destId="{39229BFB-2E1E-454E-8181-AB8412D4DF0D}" srcOrd="1" destOrd="0" presId="urn:microsoft.com/office/officeart/2005/8/layout/vList5"/>
    <dgm:cxn modelId="{D45AB5E5-BFF8-4512-AC09-9B006D001E06}" type="presParOf" srcId="{D1A90F53-CB98-43C6-8972-09BA10950055}" destId="{7B95B0EA-59DF-43BC-AD14-04F58E0DF78F}" srcOrd="2" destOrd="0" presId="urn:microsoft.com/office/officeart/2005/8/layout/vList5"/>
    <dgm:cxn modelId="{368B3F34-B841-43BA-B6C2-A865C0D42E10}" type="presParOf" srcId="{7B95B0EA-59DF-43BC-AD14-04F58E0DF78F}" destId="{B2CA5D48-CFDE-433D-B249-AE15C00C565C}" srcOrd="0" destOrd="0" presId="urn:microsoft.com/office/officeart/2005/8/layout/vList5"/>
    <dgm:cxn modelId="{3DD8E036-96EF-4802-A269-A38C4E721E8A}" type="presParOf" srcId="{7B95B0EA-59DF-43BC-AD14-04F58E0DF78F}" destId="{F0FD4A58-69A8-4A70-8EF0-B67519024641}" srcOrd="1" destOrd="0" presId="urn:microsoft.com/office/officeart/2005/8/layout/vList5"/>
    <dgm:cxn modelId="{231F650B-2CBD-48EC-9E35-1BF5F5367FBC}" type="presParOf" srcId="{D1A90F53-CB98-43C6-8972-09BA10950055}" destId="{2E76617F-2EAD-48E6-816F-51C3438F15CF}" srcOrd="3" destOrd="0" presId="urn:microsoft.com/office/officeart/2005/8/layout/vList5"/>
    <dgm:cxn modelId="{2ADAA78C-2B42-44FC-A66F-703DB4A3A84F}" type="presParOf" srcId="{D1A90F53-CB98-43C6-8972-09BA10950055}" destId="{3A44EC38-0774-4F8B-BC5F-56BC4741DD96}" srcOrd="4" destOrd="0" presId="urn:microsoft.com/office/officeart/2005/8/layout/vList5"/>
    <dgm:cxn modelId="{D4D22F97-7D0B-4D10-A5EE-181C45CF77F0}" type="presParOf" srcId="{3A44EC38-0774-4F8B-BC5F-56BC4741DD96}" destId="{CE3F697A-12D7-48A0-9A10-9B1BB1743FCF}" srcOrd="0" destOrd="0" presId="urn:microsoft.com/office/officeart/2005/8/layout/vList5"/>
    <dgm:cxn modelId="{0AFB09AD-1D57-4E21-802C-78A846411070}" type="presParOf" srcId="{3A44EC38-0774-4F8B-BC5F-56BC4741DD96}" destId="{6A4535DF-52D1-4907-93FF-EB0A718AA759}" srcOrd="1" destOrd="0" presId="urn:microsoft.com/office/officeart/2005/8/layout/vList5"/>
    <dgm:cxn modelId="{6AF7FE93-DD0E-4081-86E7-8898C3993ADF}" type="presParOf" srcId="{D1A90F53-CB98-43C6-8972-09BA10950055}" destId="{9C93295D-DE29-4BB8-97F6-0801070043EA}" srcOrd="5" destOrd="0" presId="urn:microsoft.com/office/officeart/2005/8/layout/vList5"/>
    <dgm:cxn modelId="{96F1B096-7FEF-4D93-8611-F46D7AF7673A}" type="presParOf" srcId="{D1A90F53-CB98-43C6-8972-09BA10950055}" destId="{4FA4B5D1-063C-4912-97F1-272A97B2C799}" srcOrd="6" destOrd="0" presId="urn:microsoft.com/office/officeart/2005/8/layout/vList5"/>
    <dgm:cxn modelId="{3282AA8A-C719-4561-B091-868B283B551D}" type="presParOf" srcId="{4FA4B5D1-063C-4912-97F1-272A97B2C799}" destId="{49E88637-AE9E-4322-8449-DBC9E23B557E}" srcOrd="0" destOrd="0" presId="urn:microsoft.com/office/officeart/2005/8/layout/vList5"/>
    <dgm:cxn modelId="{4B4608FB-C300-44A0-A7E2-5D064AD28F2C}" type="presParOf" srcId="{4FA4B5D1-063C-4912-97F1-272A97B2C799}" destId="{7580B06D-61D0-4320-875E-D79061C2F32D}" srcOrd="1" destOrd="0" presId="urn:microsoft.com/office/officeart/2005/8/layout/vList5"/>
    <dgm:cxn modelId="{8F33AB44-0E94-4DFE-9A66-E8A94B98D260}" type="presParOf" srcId="{D1A90F53-CB98-43C6-8972-09BA10950055}" destId="{D5FA85AD-1687-441F-ADF8-F6348F206398}" srcOrd="7" destOrd="0" presId="urn:microsoft.com/office/officeart/2005/8/layout/vList5"/>
    <dgm:cxn modelId="{57E6AEB0-59D6-4C69-AAA5-7C81D2FE935C}" type="presParOf" srcId="{D1A90F53-CB98-43C6-8972-09BA10950055}" destId="{4F233DA0-2BA5-4776-89DA-6BAAEBF72E0E}" srcOrd="8" destOrd="0" presId="urn:microsoft.com/office/officeart/2005/8/layout/vList5"/>
    <dgm:cxn modelId="{7238E644-B808-4B3C-8A1E-A25A6A6AB848}" type="presParOf" srcId="{4F233DA0-2BA5-4776-89DA-6BAAEBF72E0E}" destId="{12B80239-5F42-49EA-A406-E56179427DA1}" srcOrd="0" destOrd="0" presId="urn:microsoft.com/office/officeart/2005/8/layout/vList5"/>
    <dgm:cxn modelId="{A5D6F764-B8F8-4A14-B327-34C9CD1096BE}" type="presParOf" srcId="{4F233DA0-2BA5-4776-89DA-6BAAEBF72E0E}" destId="{7FAB8159-F1D0-45ED-8871-F2BD10D73644}" srcOrd="1" destOrd="0" presId="urn:microsoft.com/office/officeart/2005/8/layout/vList5"/>
    <dgm:cxn modelId="{7A35E695-49CF-4E61-B4A9-6B068A705ACD}" type="presParOf" srcId="{D1A90F53-CB98-43C6-8972-09BA10950055}" destId="{F7BF595A-8621-4512-826A-533DD816C72A}" srcOrd="9" destOrd="0" presId="urn:microsoft.com/office/officeart/2005/8/layout/vList5"/>
    <dgm:cxn modelId="{CB1AD369-C3E1-4735-8CD7-D878DFB0EB7A}" type="presParOf" srcId="{D1A90F53-CB98-43C6-8972-09BA10950055}" destId="{F96365B7-3C89-48A7-BFE2-1AFD0D9D8E06}" srcOrd="10" destOrd="0" presId="urn:microsoft.com/office/officeart/2005/8/layout/vList5"/>
    <dgm:cxn modelId="{2B0D7B4C-21EE-4CA9-95D2-6DCE58BD7966}" type="presParOf" srcId="{F96365B7-3C89-48A7-BFE2-1AFD0D9D8E06}" destId="{6BBDCAC6-EAEB-48D7-BF43-4D47CAEDA625}" srcOrd="0" destOrd="0" presId="urn:microsoft.com/office/officeart/2005/8/layout/vList5"/>
    <dgm:cxn modelId="{1960F3F3-5629-49F0-B1E0-C1F1A2B7E5FC}" type="presParOf" srcId="{F96365B7-3C89-48A7-BFE2-1AFD0D9D8E06}" destId="{9E763103-98EA-4992-9789-67FAB15010C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57DD99-8207-40A6-98D4-F851E3BD48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AT"/>
        </a:p>
      </dgm:t>
    </dgm:pt>
    <dgm:pt modelId="{0E5B2B76-2FD8-4504-835D-5C1B8BE23C70}">
      <dgm:prSet/>
      <dgm:spPr/>
      <dgm:t>
        <a:bodyPr/>
        <a:lstStyle/>
        <a:p>
          <a:pPr rtl="0"/>
          <a:r>
            <a:rPr lang="de-AT" dirty="0" smtClean="0"/>
            <a:t>Basierend auf </a:t>
          </a:r>
          <a:r>
            <a:rPr lang="de-AT" b="1" dirty="0" smtClean="0"/>
            <a:t>Exchange Server</a:t>
          </a:r>
          <a:r>
            <a:rPr lang="de-AT" dirty="0" smtClean="0"/>
            <a:t>, </a:t>
          </a:r>
          <a:r>
            <a:rPr lang="de-AT" b="1" dirty="0" smtClean="0"/>
            <a:t>SharePoint Server </a:t>
          </a:r>
          <a:r>
            <a:rPr lang="de-AT" dirty="0" smtClean="0"/>
            <a:t>und </a:t>
          </a:r>
          <a:r>
            <a:rPr lang="de-AT" b="1" dirty="0" smtClean="0"/>
            <a:t>Office Communications Server</a:t>
          </a:r>
          <a:endParaRPr lang="de-AT" dirty="0"/>
        </a:p>
      </dgm:t>
    </dgm:pt>
    <dgm:pt modelId="{9A326FFF-E086-4150-A7AC-E0717D1CF941}" type="parTrans" cxnId="{4490A5B4-80DD-49D4-89E4-E5BC85C6A7F8}">
      <dgm:prSet/>
      <dgm:spPr/>
      <dgm:t>
        <a:bodyPr/>
        <a:lstStyle/>
        <a:p>
          <a:endParaRPr lang="de-AT"/>
        </a:p>
      </dgm:t>
    </dgm:pt>
    <dgm:pt modelId="{9D80699E-3D83-4FD7-B707-8B3F27171C0B}" type="sibTrans" cxnId="{4490A5B4-80DD-49D4-89E4-E5BC85C6A7F8}">
      <dgm:prSet/>
      <dgm:spPr/>
      <dgm:t>
        <a:bodyPr/>
        <a:lstStyle/>
        <a:p>
          <a:endParaRPr lang="de-AT"/>
        </a:p>
      </dgm:t>
    </dgm:pt>
    <dgm:pt modelId="{47185F57-9DF6-4D96-888A-1A1E848AE40F}">
      <dgm:prSet/>
      <dgm:spPr/>
      <dgm:t>
        <a:bodyPr/>
        <a:lstStyle/>
        <a:p>
          <a:pPr rtl="0"/>
          <a:r>
            <a:rPr lang="en-US" smtClean="0"/>
            <a:t>5 GB pro Exchange Online Seat</a:t>
          </a:r>
          <a:endParaRPr lang="de-AT"/>
        </a:p>
      </dgm:t>
    </dgm:pt>
    <dgm:pt modelId="{75785BB2-4103-4D94-A921-BA5104C43A35}" type="parTrans" cxnId="{CF93F1AA-0713-456A-8C55-1E23EDEE7E97}">
      <dgm:prSet/>
      <dgm:spPr/>
      <dgm:t>
        <a:bodyPr/>
        <a:lstStyle/>
        <a:p>
          <a:endParaRPr lang="de-AT"/>
        </a:p>
      </dgm:t>
    </dgm:pt>
    <dgm:pt modelId="{62BAE67D-B13E-48BA-81EE-36F1AD59CEB0}" type="sibTrans" cxnId="{CF93F1AA-0713-456A-8C55-1E23EDEE7E97}">
      <dgm:prSet/>
      <dgm:spPr/>
      <dgm:t>
        <a:bodyPr/>
        <a:lstStyle/>
        <a:p>
          <a:endParaRPr lang="de-AT"/>
        </a:p>
      </dgm:t>
    </dgm:pt>
    <dgm:pt modelId="{2E781A4D-BB71-4205-8935-A628D26D9849}">
      <dgm:prSet/>
      <dgm:spPr/>
      <dgm:t>
        <a:bodyPr/>
        <a:lstStyle/>
        <a:p>
          <a:pPr rtl="0"/>
          <a:r>
            <a:rPr lang="en-US" dirty="0" smtClean="0"/>
            <a:t>Forefront Online Protection for Exchange (SPAM / </a:t>
          </a:r>
          <a:r>
            <a:rPr lang="en-US" dirty="0" err="1" smtClean="0"/>
            <a:t>Virenschutz</a:t>
          </a:r>
          <a:r>
            <a:rPr lang="en-US" dirty="0" smtClean="0"/>
            <a:t>)</a:t>
          </a:r>
          <a:endParaRPr lang="de-AT" dirty="0"/>
        </a:p>
      </dgm:t>
    </dgm:pt>
    <dgm:pt modelId="{C6BC14AE-FA55-4B53-AA84-31E1E249D691}" type="parTrans" cxnId="{A22CAA92-D72B-4EBB-AA2C-877EB77C0B2D}">
      <dgm:prSet/>
      <dgm:spPr/>
      <dgm:t>
        <a:bodyPr/>
        <a:lstStyle/>
        <a:p>
          <a:endParaRPr lang="de-AT"/>
        </a:p>
      </dgm:t>
    </dgm:pt>
    <dgm:pt modelId="{ED450FBC-9A46-4B41-80F8-85F004AB5842}" type="sibTrans" cxnId="{A22CAA92-D72B-4EBB-AA2C-877EB77C0B2D}">
      <dgm:prSet/>
      <dgm:spPr/>
      <dgm:t>
        <a:bodyPr/>
        <a:lstStyle/>
        <a:p>
          <a:endParaRPr lang="de-AT"/>
        </a:p>
      </dgm:t>
    </dgm:pt>
    <dgm:pt modelId="{99F7CBB9-DEE4-4048-BC42-FFBCE88E813A}">
      <dgm:prSet/>
      <dgm:spPr/>
      <dgm:t>
        <a:bodyPr/>
        <a:lstStyle/>
        <a:p>
          <a:pPr rtl="0"/>
          <a:r>
            <a:rPr lang="en-US" dirty="0" smtClean="0"/>
            <a:t>250 MB pro  SharePoint Online Seat</a:t>
          </a:r>
          <a:endParaRPr lang="de-AT" dirty="0"/>
        </a:p>
      </dgm:t>
    </dgm:pt>
    <dgm:pt modelId="{A84096FE-0DB8-402B-9133-722B5232EEC5}" type="parTrans" cxnId="{EF45E865-5CA3-4072-BA1B-41D46C26BA78}">
      <dgm:prSet/>
      <dgm:spPr/>
      <dgm:t>
        <a:bodyPr/>
        <a:lstStyle/>
        <a:p>
          <a:endParaRPr lang="de-AT"/>
        </a:p>
      </dgm:t>
    </dgm:pt>
    <dgm:pt modelId="{AA72059C-7905-4145-9956-3F3F314C0A1E}" type="sibTrans" cxnId="{EF45E865-5CA3-4072-BA1B-41D46C26BA78}">
      <dgm:prSet/>
      <dgm:spPr/>
      <dgm:t>
        <a:bodyPr/>
        <a:lstStyle/>
        <a:p>
          <a:endParaRPr lang="de-AT"/>
        </a:p>
      </dgm:t>
    </dgm:pt>
    <dgm:pt modelId="{B8C77843-0918-42E8-A5B4-138ED0E697F8}">
      <dgm:prSet/>
      <dgm:spPr/>
      <dgm:t>
        <a:bodyPr/>
        <a:lstStyle/>
        <a:p>
          <a:pPr rtl="0"/>
          <a:r>
            <a:rPr lang="en-US" dirty="0" smtClean="0"/>
            <a:t>Forefront for SharePoint</a:t>
          </a:r>
          <a:endParaRPr lang="de-AT" dirty="0"/>
        </a:p>
      </dgm:t>
    </dgm:pt>
    <dgm:pt modelId="{9C859716-1729-4A23-8703-9707020553D4}" type="parTrans" cxnId="{A786F6F7-0436-464B-9C19-4AADA796E127}">
      <dgm:prSet/>
      <dgm:spPr/>
      <dgm:t>
        <a:bodyPr/>
        <a:lstStyle/>
        <a:p>
          <a:endParaRPr lang="de-AT"/>
        </a:p>
      </dgm:t>
    </dgm:pt>
    <dgm:pt modelId="{52671CFD-5771-4F26-BBF4-132D00F5A917}" type="sibTrans" cxnId="{A786F6F7-0436-464B-9C19-4AADA796E127}">
      <dgm:prSet/>
      <dgm:spPr/>
      <dgm:t>
        <a:bodyPr/>
        <a:lstStyle/>
        <a:p>
          <a:endParaRPr lang="de-AT"/>
        </a:p>
      </dgm:t>
    </dgm:pt>
    <dgm:pt modelId="{E170AAF5-77BD-468D-9B20-253D307BB9BC}">
      <dgm:prSet/>
      <dgm:spPr/>
      <dgm:t>
        <a:bodyPr/>
        <a:lstStyle/>
        <a:p>
          <a:pPr rtl="0"/>
          <a:r>
            <a:rPr lang="en-US" smtClean="0"/>
            <a:t>Webkonferenzen, Instant Messaging/Presence</a:t>
          </a:r>
          <a:endParaRPr lang="de-AT"/>
        </a:p>
      </dgm:t>
    </dgm:pt>
    <dgm:pt modelId="{B54343D3-53DD-42FF-8346-64EF2BD5EBD5}" type="parTrans" cxnId="{FD1A624F-4AFC-4281-9850-58FA66D9F077}">
      <dgm:prSet/>
      <dgm:spPr/>
      <dgm:t>
        <a:bodyPr/>
        <a:lstStyle/>
        <a:p>
          <a:endParaRPr lang="de-AT"/>
        </a:p>
      </dgm:t>
    </dgm:pt>
    <dgm:pt modelId="{EE3DC1A7-2F20-4AB2-8B43-12F77E1F67C2}" type="sibTrans" cxnId="{FD1A624F-4AFC-4281-9850-58FA66D9F077}">
      <dgm:prSet/>
      <dgm:spPr/>
      <dgm:t>
        <a:bodyPr/>
        <a:lstStyle/>
        <a:p>
          <a:endParaRPr lang="de-AT"/>
        </a:p>
      </dgm:t>
    </dgm:pt>
    <dgm:pt modelId="{1CDB8168-1656-4AA4-80C2-35BC22D18DC9}">
      <dgm:prSet/>
      <dgm:spPr/>
      <dgm:t>
        <a:bodyPr/>
        <a:lstStyle/>
        <a:p>
          <a:pPr rtl="0"/>
          <a:r>
            <a:rPr lang="en-US" dirty="0" smtClean="0"/>
            <a:t>SLA - 99,9% </a:t>
          </a:r>
          <a:r>
            <a:rPr lang="en-US" dirty="0" err="1" smtClean="0"/>
            <a:t>Verfügbarkeit</a:t>
          </a:r>
          <a:r>
            <a:rPr lang="en-US" dirty="0" smtClean="0"/>
            <a:t>, Geo-</a:t>
          </a:r>
          <a:r>
            <a:rPr lang="en-US" dirty="0" err="1" smtClean="0"/>
            <a:t>redundante</a:t>
          </a:r>
          <a:r>
            <a:rPr lang="en-US" dirty="0" smtClean="0"/>
            <a:t> </a:t>
          </a:r>
          <a:r>
            <a:rPr lang="en-US" dirty="0" err="1" smtClean="0"/>
            <a:t>Rechenzentren</a:t>
          </a:r>
          <a:endParaRPr lang="de-AT" dirty="0"/>
        </a:p>
      </dgm:t>
    </dgm:pt>
    <dgm:pt modelId="{602D2646-8106-4095-A9C5-3B9BD1BCE619}" type="parTrans" cxnId="{1BCE9A6E-AFB8-41D3-A7BC-FD03C65704D9}">
      <dgm:prSet/>
      <dgm:spPr/>
      <dgm:t>
        <a:bodyPr/>
        <a:lstStyle/>
        <a:p>
          <a:endParaRPr lang="de-AT"/>
        </a:p>
      </dgm:t>
    </dgm:pt>
    <dgm:pt modelId="{C1849C4B-CEAC-4BD0-9790-2D31115CE3FB}" type="sibTrans" cxnId="{1BCE9A6E-AFB8-41D3-A7BC-FD03C65704D9}">
      <dgm:prSet/>
      <dgm:spPr/>
      <dgm:t>
        <a:bodyPr/>
        <a:lstStyle/>
        <a:p>
          <a:endParaRPr lang="de-AT"/>
        </a:p>
      </dgm:t>
    </dgm:pt>
    <dgm:pt modelId="{DCC16EEB-2160-4E23-85F2-60494DF6CCF0}">
      <dgm:prSet/>
      <dgm:spPr/>
      <dgm:t>
        <a:bodyPr/>
        <a:lstStyle/>
        <a:p>
          <a:pPr rtl="0"/>
          <a:r>
            <a:rPr lang="en-US" dirty="0" smtClean="0"/>
            <a:t>Evergreen-</a:t>
          </a:r>
          <a:r>
            <a:rPr lang="en-US" dirty="0" err="1" smtClean="0"/>
            <a:t>Konzept</a:t>
          </a:r>
          <a:r>
            <a:rPr lang="en-US" dirty="0" smtClean="0"/>
            <a:t>:  </a:t>
          </a:r>
          <a:r>
            <a:rPr lang="en-US" dirty="0" err="1" smtClean="0"/>
            <a:t>Automatisch</a:t>
          </a:r>
          <a:r>
            <a:rPr lang="en-US" dirty="0" smtClean="0"/>
            <a:t> auf </a:t>
          </a:r>
          <a:r>
            <a:rPr lang="en-US" dirty="0" err="1" smtClean="0"/>
            <a:t>aktuelle</a:t>
          </a:r>
          <a:r>
            <a:rPr lang="en-US" dirty="0" smtClean="0"/>
            <a:t> </a:t>
          </a:r>
          <a:r>
            <a:rPr lang="en-US" dirty="0" err="1" smtClean="0"/>
            <a:t>Versionen</a:t>
          </a:r>
          <a:r>
            <a:rPr lang="en-US" dirty="0" smtClean="0"/>
            <a:t> </a:t>
          </a:r>
          <a:r>
            <a:rPr lang="en-US" dirty="0" err="1" smtClean="0"/>
            <a:t>updaten</a:t>
          </a:r>
          <a:endParaRPr lang="de-AT" dirty="0"/>
        </a:p>
      </dgm:t>
    </dgm:pt>
    <dgm:pt modelId="{6AB50505-20E8-4AF3-A2FC-8DBD9FFBC532}" type="parTrans" cxnId="{A996EC75-FB29-4EF9-9DA6-32828B3FC6C5}">
      <dgm:prSet/>
      <dgm:spPr/>
      <dgm:t>
        <a:bodyPr/>
        <a:lstStyle/>
        <a:p>
          <a:endParaRPr lang="de-AT"/>
        </a:p>
      </dgm:t>
    </dgm:pt>
    <dgm:pt modelId="{F93EBC70-F66F-47AA-B5C8-33328F53CFAE}" type="sibTrans" cxnId="{A996EC75-FB29-4EF9-9DA6-32828B3FC6C5}">
      <dgm:prSet/>
      <dgm:spPr/>
      <dgm:t>
        <a:bodyPr/>
        <a:lstStyle/>
        <a:p>
          <a:endParaRPr lang="de-AT"/>
        </a:p>
      </dgm:t>
    </dgm:pt>
    <dgm:pt modelId="{F29220A8-EE6A-4F9E-870A-0720B006B9AA}" type="pres">
      <dgm:prSet presAssocID="{5A57DD99-8207-40A6-98D4-F851E3BD48E9}" presName="linear" presStyleCnt="0">
        <dgm:presLayoutVars>
          <dgm:animLvl val="lvl"/>
          <dgm:resizeHandles val="exact"/>
        </dgm:presLayoutVars>
      </dgm:prSet>
      <dgm:spPr/>
      <dgm:t>
        <a:bodyPr/>
        <a:lstStyle/>
        <a:p>
          <a:endParaRPr lang="de-AT"/>
        </a:p>
      </dgm:t>
    </dgm:pt>
    <dgm:pt modelId="{15E3F389-F3A6-4B2D-9DF5-8DF9956F34CF}" type="pres">
      <dgm:prSet presAssocID="{0E5B2B76-2FD8-4504-835D-5C1B8BE23C70}" presName="parentText" presStyleLbl="node1" presStyleIdx="0" presStyleCnt="8" custScaleY="126179">
        <dgm:presLayoutVars>
          <dgm:chMax val="0"/>
          <dgm:bulletEnabled val="1"/>
        </dgm:presLayoutVars>
      </dgm:prSet>
      <dgm:spPr/>
      <dgm:t>
        <a:bodyPr/>
        <a:lstStyle/>
        <a:p>
          <a:endParaRPr lang="de-AT"/>
        </a:p>
      </dgm:t>
    </dgm:pt>
    <dgm:pt modelId="{7569B0D8-5A43-4CFF-A8B9-CE5303CDF820}" type="pres">
      <dgm:prSet presAssocID="{9D80699E-3D83-4FD7-B707-8B3F27171C0B}" presName="spacer" presStyleCnt="0"/>
      <dgm:spPr/>
    </dgm:pt>
    <dgm:pt modelId="{A67E68ED-0D93-4748-A959-361A6B75D9FF}" type="pres">
      <dgm:prSet presAssocID="{47185F57-9DF6-4D96-888A-1A1E848AE40F}" presName="parentText" presStyleLbl="node1" presStyleIdx="1" presStyleCnt="8" custScaleY="126179">
        <dgm:presLayoutVars>
          <dgm:chMax val="0"/>
          <dgm:bulletEnabled val="1"/>
        </dgm:presLayoutVars>
      </dgm:prSet>
      <dgm:spPr/>
      <dgm:t>
        <a:bodyPr/>
        <a:lstStyle/>
        <a:p>
          <a:endParaRPr lang="de-AT"/>
        </a:p>
      </dgm:t>
    </dgm:pt>
    <dgm:pt modelId="{E769B5A1-6AB0-4C4E-A85F-B6E0D9619E87}" type="pres">
      <dgm:prSet presAssocID="{62BAE67D-B13E-48BA-81EE-36F1AD59CEB0}" presName="spacer" presStyleCnt="0"/>
      <dgm:spPr/>
    </dgm:pt>
    <dgm:pt modelId="{FC39B5C6-B5D3-4663-9AF0-1A100CE94067}" type="pres">
      <dgm:prSet presAssocID="{2E781A4D-BB71-4205-8935-A628D26D9849}" presName="parentText" presStyleLbl="node1" presStyleIdx="2" presStyleCnt="8" custScaleY="126179">
        <dgm:presLayoutVars>
          <dgm:chMax val="0"/>
          <dgm:bulletEnabled val="1"/>
        </dgm:presLayoutVars>
      </dgm:prSet>
      <dgm:spPr/>
      <dgm:t>
        <a:bodyPr/>
        <a:lstStyle/>
        <a:p>
          <a:endParaRPr lang="de-AT"/>
        </a:p>
      </dgm:t>
    </dgm:pt>
    <dgm:pt modelId="{65DAC12B-4480-411F-ACD6-DD115B2B98E9}" type="pres">
      <dgm:prSet presAssocID="{ED450FBC-9A46-4B41-80F8-85F004AB5842}" presName="spacer" presStyleCnt="0"/>
      <dgm:spPr/>
    </dgm:pt>
    <dgm:pt modelId="{2427CEAD-7F44-4636-BF1C-7AEFCC898DD0}" type="pres">
      <dgm:prSet presAssocID="{99F7CBB9-DEE4-4048-BC42-FFBCE88E813A}" presName="parentText" presStyleLbl="node1" presStyleIdx="3" presStyleCnt="8" custScaleY="126179">
        <dgm:presLayoutVars>
          <dgm:chMax val="0"/>
          <dgm:bulletEnabled val="1"/>
        </dgm:presLayoutVars>
      </dgm:prSet>
      <dgm:spPr/>
      <dgm:t>
        <a:bodyPr/>
        <a:lstStyle/>
        <a:p>
          <a:endParaRPr lang="de-AT"/>
        </a:p>
      </dgm:t>
    </dgm:pt>
    <dgm:pt modelId="{C2230693-83D4-41A6-984A-AEC77825F492}" type="pres">
      <dgm:prSet presAssocID="{AA72059C-7905-4145-9956-3F3F314C0A1E}" presName="spacer" presStyleCnt="0"/>
      <dgm:spPr/>
    </dgm:pt>
    <dgm:pt modelId="{50187BFC-53A2-4A98-8F9F-8C0A26C232CB}" type="pres">
      <dgm:prSet presAssocID="{B8C77843-0918-42E8-A5B4-138ED0E697F8}" presName="parentText" presStyleLbl="node1" presStyleIdx="4" presStyleCnt="8" custScaleY="126179">
        <dgm:presLayoutVars>
          <dgm:chMax val="0"/>
          <dgm:bulletEnabled val="1"/>
        </dgm:presLayoutVars>
      </dgm:prSet>
      <dgm:spPr/>
      <dgm:t>
        <a:bodyPr/>
        <a:lstStyle/>
        <a:p>
          <a:endParaRPr lang="de-AT"/>
        </a:p>
      </dgm:t>
    </dgm:pt>
    <dgm:pt modelId="{4DCB9400-7BC4-49FE-8030-4BC1C64F6CA7}" type="pres">
      <dgm:prSet presAssocID="{52671CFD-5771-4F26-BBF4-132D00F5A917}" presName="spacer" presStyleCnt="0"/>
      <dgm:spPr/>
    </dgm:pt>
    <dgm:pt modelId="{7F02B182-E065-478D-ACF0-C6336FC571E5}" type="pres">
      <dgm:prSet presAssocID="{E170AAF5-77BD-468D-9B20-253D307BB9BC}" presName="parentText" presStyleLbl="node1" presStyleIdx="5" presStyleCnt="8" custScaleY="126179">
        <dgm:presLayoutVars>
          <dgm:chMax val="0"/>
          <dgm:bulletEnabled val="1"/>
        </dgm:presLayoutVars>
      </dgm:prSet>
      <dgm:spPr/>
      <dgm:t>
        <a:bodyPr/>
        <a:lstStyle/>
        <a:p>
          <a:endParaRPr lang="de-AT"/>
        </a:p>
      </dgm:t>
    </dgm:pt>
    <dgm:pt modelId="{1953FECB-D9C1-445C-9862-C42E8281FB34}" type="pres">
      <dgm:prSet presAssocID="{EE3DC1A7-2F20-4AB2-8B43-12F77E1F67C2}" presName="spacer" presStyleCnt="0"/>
      <dgm:spPr/>
    </dgm:pt>
    <dgm:pt modelId="{4413DCB4-0111-4248-BE1E-8C26FBF08F8B}" type="pres">
      <dgm:prSet presAssocID="{1CDB8168-1656-4AA4-80C2-35BC22D18DC9}" presName="parentText" presStyleLbl="node1" presStyleIdx="6" presStyleCnt="8" custScaleY="126179">
        <dgm:presLayoutVars>
          <dgm:chMax val="0"/>
          <dgm:bulletEnabled val="1"/>
        </dgm:presLayoutVars>
      </dgm:prSet>
      <dgm:spPr/>
      <dgm:t>
        <a:bodyPr/>
        <a:lstStyle/>
        <a:p>
          <a:endParaRPr lang="de-AT"/>
        </a:p>
      </dgm:t>
    </dgm:pt>
    <dgm:pt modelId="{F069C30E-23C4-4DB1-87F6-DE42F08150AC}" type="pres">
      <dgm:prSet presAssocID="{C1849C4B-CEAC-4BD0-9790-2D31115CE3FB}" presName="spacer" presStyleCnt="0"/>
      <dgm:spPr/>
    </dgm:pt>
    <dgm:pt modelId="{E6BCA2D5-2996-42E7-BF4D-C062A3379BC0}" type="pres">
      <dgm:prSet presAssocID="{DCC16EEB-2160-4E23-85F2-60494DF6CCF0}" presName="parentText" presStyleLbl="node1" presStyleIdx="7" presStyleCnt="8" custScaleY="126179">
        <dgm:presLayoutVars>
          <dgm:chMax val="0"/>
          <dgm:bulletEnabled val="1"/>
        </dgm:presLayoutVars>
      </dgm:prSet>
      <dgm:spPr/>
      <dgm:t>
        <a:bodyPr/>
        <a:lstStyle/>
        <a:p>
          <a:endParaRPr lang="de-AT"/>
        </a:p>
      </dgm:t>
    </dgm:pt>
  </dgm:ptLst>
  <dgm:cxnLst>
    <dgm:cxn modelId="{06F8A1CF-5392-4F37-8C88-BBA90EBE56AC}" type="presOf" srcId="{B8C77843-0918-42E8-A5B4-138ED0E697F8}" destId="{50187BFC-53A2-4A98-8F9F-8C0A26C232CB}" srcOrd="0" destOrd="0" presId="urn:microsoft.com/office/officeart/2005/8/layout/vList2"/>
    <dgm:cxn modelId="{B03EA67B-DB97-42BA-AEC0-0D85C75ECB45}" type="presOf" srcId="{47185F57-9DF6-4D96-888A-1A1E848AE40F}" destId="{A67E68ED-0D93-4748-A959-361A6B75D9FF}" srcOrd="0" destOrd="0" presId="urn:microsoft.com/office/officeart/2005/8/layout/vList2"/>
    <dgm:cxn modelId="{C7AF13A0-0ACA-4572-9CCF-85D2B52FB9C2}" type="presOf" srcId="{E170AAF5-77BD-468D-9B20-253D307BB9BC}" destId="{7F02B182-E065-478D-ACF0-C6336FC571E5}" srcOrd="0" destOrd="0" presId="urn:microsoft.com/office/officeart/2005/8/layout/vList2"/>
    <dgm:cxn modelId="{4490A5B4-80DD-49D4-89E4-E5BC85C6A7F8}" srcId="{5A57DD99-8207-40A6-98D4-F851E3BD48E9}" destId="{0E5B2B76-2FD8-4504-835D-5C1B8BE23C70}" srcOrd="0" destOrd="0" parTransId="{9A326FFF-E086-4150-A7AC-E0717D1CF941}" sibTransId="{9D80699E-3D83-4FD7-B707-8B3F27171C0B}"/>
    <dgm:cxn modelId="{3CD401C8-E104-468C-A316-445ACBA631B1}" type="presOf" srcId="{0E5B2B76-2FD8-4504-835D-5C1B8BE23C70}" destId="{15E3F389-F3A6-4B2D-9DF5-8DF9956F34CF}" srcOrd="0" destOrd="0" presId="urn:microsoft.com/office/officeart/2005/8/layout/vList2"/>
    <dgm:cxn modelId="{3580CF63-DA36-46A9-BC63-DC94C094A8B3}" type="presOf" srcId="{1CDB8168-1656-4AA4-80C2-35BC22D18DC9}" destId="{4413DCB4-0111-4248-BE1E-8C26FBF08F8B}" srcOrd="0" destOrd="0" presId="urn:microsoft.com/office/officeart/2005/8/layout/vList2"/>
    <dgm:cxn modelId="{1BCE9A6E-AFB8-41D3-A7BC-FD03C65704D9}" srcId="{5A57DD99-8207-40A6-98D4-F851E3BD48E9}" destId="{1CDB8168-1656-4AA4-80C2-35BC22D18DC9}" srcOrd="6" destOrd="0" parTransId="{602D2646-8106-4095-A9C5-3B9BD1BCE619}" sibTransId="{C1849C4B-CEAC-4BD0-9790-2D31115CE3FB}"/>
    <dgm:cxn modelId="{29F2C182-252B-4479-AED5-6A4B04E4500E}" type="presOf" srcId="{99F7CBB9-DEE4-4048-BC42-FFBCE88E813A}" destId="{2427CEAD-7F44-4636-BF1C-7AEFCC898DD0}" srcOrd="0" destOrd="0" presId="urn:microsoft.com/office/officeart/2005/8/layout/vList2"/>
    <dgm:cxn modelId="{EF45E865-5CA3-4072-BA1B-41D46C26BA78}" srcId="{5A57DD99-8207-40A6-98D4-F851E3BD48E9}" destId="{99F7CBB9-DEE4-4048-BC42-FFBCE88E813A}" srcOrd="3" destOrd="0" parTransId="{A84096FE-0DB8-402B-9133-722B5232EEC5}" sibTransId="{AA72059C-7905-4145-9956-3F3F314C0A1E}"/>
    <dgm:cxn modelId="{A786F6F7-0436-464B-9C19-4AADA796E127}" srcId="{5A57DD99-8207-40A6-98D4-F851E3BD48E9}" destId="{B8C77843-0918-42E8-A5B4-138ED0E697F8}" srcOrd="4" destOrd="0" parTransId="{9C859716-1729-4A23-8703-9707020553D4}" sibTransId="{52671CFD-5771-4F26-BBF4-132D00F5A917}"/>
    <dgm:cxn modelId="{FD1A624F-4AFC-4281-9850-58FA66D9F077}" srcId="{5A57DD99-8207-40A6-98D4-F851E3BD48E9}" destId="{E170AAF5-77BD-468D-9B20-253D307BB9BC}" srcOrd="5" destOrd="0" parTransId="{B54343D3-53DD-42FF-8346-64EF2BD5EBD5}" sibTransId="{EE3DC1A7-2F20-4AB2-8B43-12F77E1F67C2}"/>
    <dgm:cxn modelId="{CF93F1AA-0713-456A-8C55-1E23EDEE7E97}" srcId="{5A57DD99-8207-40A6-98D4-F851E3BD48E9}" destId="{47185F57-9DF6-4D96-888A-1A1E848AE40F}" srcOrd="1" destOrd="0" parTransId="{75785BB2-4103-4D94-A921-BA5104C43A35}" sibTransId="{62BAE67D-B13E-48BA-81EE-36F1AD59CEB0}"/>
    <dgm:cxn modelId="{4D8559C7-93A3-4642-8F95-8E885FC87CF4}" type="presOf" srcId="{5A57DD99-8207-40A6-98D4-F851E3BD48E9}" destId="{F29220A8-EE6A-4F9E-870A-0720B006B9AA}" srcOrd="0" destOrd="0" presId="urn:microsoft.com/office/officeart/2005/8/layout/vList2"/>
    <dgm:cxn modelId="{BCD3F986-712D-48E3-A3D4-86159185AEA9}" type="presOf" srcId="{2E781A4D-BB71-4205-8935-A628D26D9849}" destId="{FC39B5C6-B5D3-4663-9AF0-1A100CE94067}" srcOrd="0" destOrd="0" presId="urn:microsoft.com/office/officeart/2005/8/layout/vList2"/>
    <dgm:cxn modelId="{A996EC75-FB29-4EF9-9DA6-32828B3FC6C5}" srcId="{5A57DD99-8207-40A6-98D4-F851E3BD48E9}" destId="{DCC16EEB-2160-4E23-85F2-60494DF6CCF0}" srcOrd="7" destOrd="0" parTransId="{6AB50505-20E8-4AF3-A2FC-8DBD9FFBC532}" sibTransId="{F93EBC70-F66F-47AA-B5C8-33328F53CFAE}"/>
    <dgm:cxn modelId="{A22CAA92-D72B-4EBB-AA2C-877EB77C0B2D}" srcId="{5A57DD99-8207-40A6-98D4-F851E3BD48E9}" destId="{2E781A4D-BB71-4205-8935-A628D26D9849}" srcOrd="2" destOrd="0" parTransId="{C6BC14AE-FA55-4B53-AA84-31E1E249D691}" sibTransId="{ED450FBC-9A46-4B41-80F8-85F004AB5842}"/>
    <dgm:cxn modelId="{93C13B9B-E2B6-4CF5-815F-48BE32419AD5}" type="presOf" srcId="{DCC16EEB-2160-4E23-85F2-60494DF6CCF0}" destId="{E6BCA2D5-2996-42E7-BF4D-C062A3379BC0}" srcOrd="0" destOrd="0" presId="urn:microsoft.com/office/officeart/2005/8/layout/vList2"/>
    <dgm:cxn modelId="{09008F90-D836-4F40-BB89-4A3D8A270B8C}" type="presParOf" srcId="{F29220A8-EE6A-4F9E-870A-0720B006B9AA}" destId="{15E3F389-F3A6-4B2D-9DF5-8DF9956F34CF}" srcOrd="0" destOrd="0" presId="urn:microsoft.com/office/officeart/2005/8/layout/vList2"/>
    <dgm:cxn modelId="{37ABD1CE-9768-4F37-B27B-BAE90ECDBB1B}" type="presParOf" srcId="{F29220A8-EE6A-4F9E-870A-0720B006B9AA}" destId="{7569B0D8-5A43-4CFF-A8B9-CE5303CDF820}" srcOrd="1" destOrd="0" presId="urn:microsoft.com/office/officeart/2005/8/layout/vList2"/>
    <dgm:cxn modelId="{E4FC47ED-7316-4E20-AAE5-35001AEC4E7A}" type="presParOf" srcId="{F29220A8-EE6A-4F9E-870A-0720B006B9AA}" destId="{A67E68ED-0D93-4748-A959-361A6B75D9FF}" srcOrd="2" destOrd="0" presId="urn:microsoft.com/office/officeart/2005/8/layout/vList2"/>
    <dgm:cxn modelId="{8CE13ED1-DBBE-48A4-9EA2-DCFA511AF362}" type="presParOf" srcId="{F29220A8-EE6A-4F9E-870A-0720B006B9AA}" destId="{E769B5A1-6AB0-4C4E-A85F-B6E0D9619E87}" srcOrd="3" destOrd="0" presId="urn:microsoft.com/office/officeart/2005/8/layout/vList2"/>
    <dgm:cxn modelId="{CAA172BE-2ED2-46CD-BFEA-C4816BBD6013}" type="presParOf" srcId="{F29220A8-EE6A-4F9E-870A-0720B006B9AA}" destId="{FC39B5C6-B5D3-4663-9AF0-1A100CE94067}" srcOrd="4" destOrd="0" presId="urn:microsoft.com/office/officeart/2005/8/layout/vList2"/>
    <dgm:cxn modelId="{F83BB069-92E2-42EC-9731-8548BD2A4DFE}" type="presParOf" srcId="{F29220A8-EE6A-4F9E-870A-0720B006B9AA}" destId="{65DAC12B-4480-411F-ACD6-DD115B2B98E9}" srcOrd="5" destOrd="0" presId="urn:microsoft.com/office/officeart/2005/8/layout/vList2"/>
    <dgm:cxn modelId="{6D69C844-BDD1-494F-B511-8D11F20F7622}" type="presParOf" srcId="{F29220A8-EE6A-4F9E-870A-0720B006B9AA}" destId="{2427CEAD-7F44-4636-BF1C-7AEFCC898DD0}" srcOrd="6" destOrd="0" presId="urn:microsoft.com/office/officeart/2005/8/layout/vList2"/>
    <dgm:cxn modelId="{F603881C-A160-4675-A390-8DA1917DDFA0}" type="presParOf" srcId="{F29220A8-EE6A-4F9E-870A-0720B006B9AA}" destId="{C2230693-83D4-41A6-984A-AEC77825F492}" srcOrd="7" destOrd="0" presId="urn:microsoft.com/office/officeart/2005/8/layout/vList2"/>
    <dgm:cxn modelId="{14B9272F-D896-478D-98AF-95BD8A682399}" type="presParOf" srcId="{F29220A8-EE6A-4F9E-870A-0720B006B9AA}" destId="{50187BFC-53A2-4A98-8F9F-8C0A26C232CB}" srcOrd="8" destOrd="0" presId="urn:microsoft.com/office/officeart/2005/8/layout/vList2"/>
    <dgm:cxn modelId="{F25DF25D-1296-4B8A-954B-BB9C77F162AB}" type="presParOf" srcId="{F29220A8-EE6A-4F9E-870A-0720B006B9AA}" destId="{4DCB9400-7BC4-49FE-8030-4BC1C64F6CA7}" srcOrd="9" destOrd="0" presId="urn:microsoft.com/office/officeart/2005/8/layout/vList2"/>
    <dgm:cxn modelId="{2611EF05-A831-42CB-A1D4-EC90213B8139}" type="presParOf" srcId="{F29220A8-EE6A-4F9E-870A-0720B006B9AA}" destId="{7F02B182-E065-478D-ACF0-C6336FC571E5}" srcOrd="10" destOrd="0" presId="urn:microsoft.com/office/officeart/2005/8/layout/vList2"/>
    <dgm:cxn modelId="{67279515-8250-45D2-A99D-9713C7F04439}" type="presParOf" srcId="{F29220A8-EE6A-4F9E-870A-0720B006B9AA}" destId="{1953FECB-D9C1-445C-9862-C42E8281FB34}" srcOrd="11" destOrd="0" presId="urn:microsoft.com/office/officeart/2005/8/layout/vList2"/>
    <dgm:cxn modelId="{3E9077C1-3E15-4DED-97A6-E23EF5DD45C2}" type="presParOf" srcId="{F29220A8-EE6A-4F9E-870A-0720B006B9AA}" destId="{4413DCB4-0111-4248-BE1E-8C26FBF08F8B}" srcOrd="12" destOrd="0" presId="urn:microsoft.com/office/officeart/2005/8/layout/vList2"/>
    <dgm:cxn modelId="{6632B5F1-2C0A-42C9-8399-BF53940DED3F}" type="presParOf" srcId="{F29220A8-EE6A-4F9E-870A-0720B006B9AA}" destId="{F069C30E-23C4-4DB1-87F6-DE42F08150AC}" srcOrd="13" destOrd="0" presId="urn:microsoft.com/office/officeart/2005/8/layout/vList2"/>
    <dgm:cxn modelId="{8EB70D85-C3D8-425F-A113-1A51F08B05E4}" type="presParOf" srcId="{F29220A8-EE6A-4F9E-870A-0720B006B9AA}" destId="{E6BCA2D5-2996-42E7-BF4D-C062A3379BC0}"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A7E6DB-7D94-44C5-9C6E-AE5B04017A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AT"/>
        </a:p>
      </dgm:t>
    </dgm:pt>
    <dgm:pt modelId="{C9F172AE-56F3-49B0-8E8C-EC051CD3CD93}">
      <dgm:prSet/>
      <dgm:spPr/>
      <dgm:t>
        <a:bodyPr/>
        <a:lstStyle/>
        <a:p>
          <a:pPr rtl="0"/>
          <a:r>
            <a:rPr lang="de-AT" b="1" smtClean="0"/>
            <a:t>User Subscription License (USL) </a:t>
          </a:r>
          <a:endParaRPr lang="de-AT"/>
        </a:p>
      </dgm:t>
    </dgm:pt>
    <dgm:pt modelId="{EEAEB181-7190-440C-ABA9-123CA691DA4B}" type="parTrans" cxnId="{337D2673-2CD9-4DDD-B387-30C52189ECE8}">
      <dgm:prSet/>
      <dgm:spPr/>
      <dgm:t>
        <a:bodyPr/>
        <a:lstStyle/>
        <a:p>
          <a:endParaRPr lang="de-AT"/>
        </a:p>
      </dgm:t>
    </dgm:pt>
    <dgm:pt modelId="{15E40889-91D4-4741-BC05-1064679B97B1}" type="sibTrans" cxnId="{337D2673-2CD9-4DDD-B387-30C52189ECE8}">
      <dgm:prSet/>
      <dgm:spPr/>
      <dgm:t>
        <a:bodyPr/>
        <a:lstStyle/>
        <a:p>
          <a:endParaRPr lang="de-AT"/>
        </a:p>
      </dgm:t>
    </dgm:pt>
    <dgm:pt modelId="{C49767BA-F8DA-46D9-8ACC-D77D13CBCC96}">
      <dgm:prSet/>
      <dgm:spPr/>
      <dgm:t>
        <a:bodyPr/>
        <a:lstStyle/>
        <a:p>
          <a:pPr rtl="0"/>
          <a:r>
            <a:rPr lang="de-AT" dirty="0" smtClean="0"/>
            <a:t>Je Benutzer (Seat) je Monat</a:t>
          </a:r>
          <a:endParaRPr lang="de-AT" dirty="0"/>
        </a:p>
      </dgm:t>
    </dgm:pt>
    <dgm:pt modelId="{667FAF60-02D5-421C-9B46-9F78CF27A4E6}" type="parTrans" cxnId="{3AD807FD-A084-4863-9F37-1709E0687F73}">
      <dgm:prSet/>
      <dgm:spPr/>
      <dgm:t>
        <a:bodyPr/>
        <a:lstStyle/>
        <a:p>
          <a:endParaRPr lang="de-AT"/>
        </a:p>
      </dgm:t>
    </dgm:pt>
    <dgm:pt modelId="{48E58FAF-9DE7-4D06-BCE8-726FD7AFD8D6}" type="sibTrans" cxnId="{3AD807FD-A084-4863-9F37-1709E0687F73}">
      <dgm:prSet/>
      <dgm:spPr/>
      <dgm:t>
        <a:bodyPr/>
        <a:lstStyle/>
        <a:p>
          <a:endParaRPr lang="de-AT"/>
        </a:p>
      </dgm:t>
    </dgm:pt>
    <dgm:pt modelId="{8742974E-9DCF-49FD-9EB5-491454945016}">
      <dgm:prSet/>
      <dgm:spPr/>
      <dgm:t>
        <a:bodyPr/>
        <a:lstStyle/>
        <a:p>
          <a:pPr rtl="0"/>
          <a:r>
            <a:rPr lang="de-AT" dirty="0" smtClean="0"/>
            <a:t>Ist auch automatisch CAL für Zugriff auf „On Premises“ Server</a:t>
          </a:r>
          <a:endParaRPr lang="de-AT" dirty="0"/>
        </a:p>
      </dgm:t>
    </dgm:pt>
    <dgm:pt modelId="{B057ED2E-85EF-4FEC-9410-A1B06292959C}" type="parTrans" cxnId="{C87E4504-8B0C-4B4D-9B7C-AC5CFAB89D2B}">
      <dgm:prSet/>
      <dgm:spPr/>
      <dgm:t>
        <a:bodyPr/>
        <a:lstStyle/>
        <a:p>
          <a:endParaRPr lang="de-AT"/>
        </a:p>
      </dgm:t>
    </dgm:pt>
    <dgm:pt modelId="{4D4F4E72-AE50-4CBD-9C36-AF4B1ACF5BE8}" type="sibTrans" cxnId="{C87E4504-8B0C-4B4D-9B7C-AC5CFAB89D2B}">
      <dgm:prSet/>
      <dgm:spPr/>
      <dgm:t>
        <a:bodyPr/>
        <a:lstStyle/>
        <a:p>
          <a:endParaRPr lang="de-AT"/>
        </a:p>
      </dgm:t>
    </dgm:pt>
    <dgm:pt modelId="{55CCF3FE-A9E6-49A9-BCF3-2BDB9740C063}">
      <dgm:prSet/>
      <dgm:spPr/>
      <dgm:t>
        <a:bodyPr/>
        <a:lstStyle/>
        <a:p>
          <a:pPr rtl="0"/>
          <a:r>
            <a:rPr lang="de-AT" b="1" smtClean="0"/>
            <a:t>StepUp License für bestehende EAs</a:t>
          </a:r>
          <a:endParaRPr lang="de-AT"/>
        </a:p>
      </dgm:t>
    </dgm:pt>
    <dgm:pt modelId="{06D49CF4-BB8A-4832-8B97-1A342CC80CFD}" type="parTrans" cxnId="{AB5E44C8-8489-48B0-AD51-FE089A1B994F}">
      <dgm:prSet/>
      <dgm:spPr/>
      <dgm:t>
        <a:bodyPr/>
        <a:lstStyle/>
        <a:p>
          <a:endParaRPr lang="de-AT"/>
        </a:p>
      </dgm:t>
    </dgm:pt>
    <dgm:pt modelId="{A58ABD0D-B21A-418C-9F7B-D98BC70501D7}" type="sibTrans" cxnId="{AB5E44C8-8489-48B0-AD51-FE089A1B994F}">
      <dgm:prSet/>
      <dgm:spPr/>
      <dgm:t>
        <a:bodyPr/>
        <a:lstStyle/>
        <a:p>
          <a:endParaRPr lang="de-AT"/>
        </a:p>
      </dgm:t>
    </dgm:pt>
    <dgm:pt modelId="{B517B3DA-9B3B-41CF-B96D-E1A74D9F7C56}">
      <dgm:prSet/>
      <dgm:spPr/>
      <dgm:t>
        <a:bodyPr/>
        <a:lstStyle/>
        <a:p>
          <a:pPr rtl="0"/>
          <a:r>
            <a:rPr lang="de-AT" b="1" dirty="0" smtClean="0"/>
            <a:t>Microsoft Online Subscription Program (MOSP)</a:t>
          </a:r>
          <a:endParaRPr lang="de-AT" dirty="0"/>
        </a:p>
      </dgm:t>
    </dgm:pt>
    <dgm:pt modelId="{30EF2F9C-6995-480A-9119-C779637C85D3}" type="parTrans" cxnId="{D45CF8C9-1BFC-4D1D-8FA4-E8053E7BF4DA}">
      <dgm:prSet/>
      <dgm:spPr/>
      <dgm:t>
        <a:bodyPr/>
        <a:lstStyle/>
        <a:p>
          <a:endParaRPr lang="de-AT"/>
        </a:p>
      </dgm:t>
    </dgm:pt>
    <dgm:pt modelId="{47B07D40-A245-41AE-B229-B99A0430D5E7}" type="sibTrans" cxnId="{D45CF8C9-1BFC-4D1D-8FA4-E8053E7BF4DA}">
      <dgm:prSet/>
      <dgm:spPr/>
      <dgm:t>
        <a:bodyPr/>
        <a:lstStyle/>
        <a:p>
          <a:endParaRPr lang="de-AT"/>
        </a:p>
      </dgm:t>
    </dgm:pt>
    <dgm:pt modelId="{1D9A00A1-C135-42D2-BA16-7DBA588D4E43}">
      <dgm:prSet/>
      <dgm:spPr/>
      <dgm:t>
        <a:bodyPr/>
        <a:lstStyle/>
        <a:p>
          <a:pPr rtl="0"/>
          <a:r>
            <a:rPr lang="de-AT" dirty="0" smtClean="0"/>
            <a:t>„Webshop“ – Microsoft Online Customer Portal (MOCP)</a:t>
          </a:r>
          <a:br>
            <a:rPr lang="de-AT" dirty="0" smtClean="0"/>
          </a:br>
          <a:r>
            <a:rPr lang="de-AT" dirty="0" smtClean="0">
              <a:hlinkClick xmlns:r="http://schemas.openxmlformats.org/officeDocument/2006/relationships" r:id="rId1"/>
            </a:rPr>
            <a:t>https://mocp.microsoftonline.com/Site/Default.aspx</a:t>
          </a:r>
          <a:r>
            <a:rPr lang="de-AT" dirty="0" smtClean="0"/>
            <a:t> </a:t>
          </a:r>
          <a:endParaRPr lang="de-AT" dirty="0"/>
        </a:p>
      </dgm:t>
    </dgm:pt>
    <dgm:pt modelId="{97932B78-389F-4CA8-A846-2A045074018E}" type="parTrans" cxnId="{C76DB12B-5C77-45A9-9951-6E0D2E7BEDCD}">
      <dgm:prSet/>
      <dgm:spPr/>
      <dgm:t>
        <a:bodyPr/>
        <a:lstStyle/>
        <a:p>
          <a:endParaRPr lang="de-AT"/>
        </a:p>
      </dgm:t>
    </dgm:pt>
    <dgm:pt modelId="{E9979180-824D-48B0-9AB3-E58D8BC5BE05}" type="sibTrans" cxnId="{C76DB12B-5C77-45A9-9951-6E0D2E7BEDCD}">
      <dgm:prSet/>
      <dgm:spPr/>
      <dgm:t>
        <a:bodyPr/>
        <a:lstStyle/>
        <a:p>
          <a:endParaRPr lang="de-AT"/>
        </a:p>
      </dgm:t>
    </dgm:pt>
    <dgm:pt modelId="{119CC91A-C1B4-4C4D-AFF7-115E0EFCEC2F}">
      <dgm:prSet/>
      <dgm:spPr/>
      <dgm:t>
        <a:bodyPr/>
        <a:lstStyle/>
        <a:p>
          <a:pPr rtl="0"/>
          <a:r>
            <a:rPr lang="de-AT" b="1" dirty="0" smtClean="0"/>
            <a:t>Enterprise Agreement</a:t>
          </a:r>
          <a:endParaRPr lang="de-AT" dirty="0"/>
        </a:p>
      </dgm:t>
    </dgm:pt>
    <dgm:pt modelId="{2E5613D5-B38E-4A05-8B20-EED6E6E5EF0B}" type="parTrans" cxnId="{2904B6A6-882C-4A60-8010-EAC946FE4903}">
      <dgm:prSet/>
      <dgm:spPr/>
      <dgm:t>
        <a:bodyPr/>
        <a:lstStyle/>
        <a:p>
          <a:endParaRPr lang="de-AT"/>
        </a:p>
      </dgm:t>
    </dgm:pt>
    <dgm:pt modelId="{0B0C3379-8D99-4619-BDFB-7E1A60CFB9F9}" type="sibTrans" cxnId="{2904B6A6-882C-4A60-8010-EAC946FE4903}">
      <dgm:prSet/>
      <dgm:spPr/>
      <dgm:t>
        <a:bodyPr/>
        <a:lstStyle/>
        <a:p>
          <a:endParaRPr lang="de-AT"/>
        </a:p>
      </dgm:t>
    </dgm:pt>
    <dgm:pt modelId="{836399B4-5F06-4D84-909D-D41D6EF1D2EF}">
      <dgm:prSet/>
      <dgm:spPr/>
      <dgm:t>
        <a:bodyPr/>
        <a:lstStyle/>
        <a:p>
          <a:pPr rtl="0"/>
          <a:r>
            <a:rPr lang="de-AT" dirty="0" smtClean="0"/>
            <a:t>Nur gesamt BPOS-Suite – keine Einzelkomponenten</a:t>
          </a:r>
          <a:endParaRPr lang="de-AT" dirty="0"/>
        </a:p>
      </dgm:t>
    </dgm:pt>
    <dgm:pt modelId="{17B9B341-3791-4B9D-9342-BF228BA90592}" type="parTrans" cxnId="{B7A2404C-0815-490C-8F41-12D194A53AEA}">
      <dgm:prSet/>
      <dgm:spPr/>
      <dgm:t>
        <a:bodyPr/>
        <a:lstStyle/>
        <a:p>
          <a:endParaRPr lang="de-AT"/>
        </a:p>
      </dgm:t>
    </dgm:pt>
    <dgm:pt modelId="{CFC99934-7A4C-4E6D-9D55-56EB7BDFCB07}" type="sibTrans" cxnId="{B7A2404C-0815-490C-8F41-12D194A53AEA}">
      <dgm:prSet/>
      <dgm:spPr/>
      <dgm:t>
        <a:bodyPr/>
        <a:lstStyle/>
        <a:p>
          <a:endParaRPr lang="de-AT"/>
        </a:p>
      </dgm:t>
    </dgm:pt>
    <dgm:pt modelId="{3591C546-E6DE-4CBD-AB3A-C4DB4A6B1E48}" type="pres">
      <dgm:prSet presAssocID="{4FA7E6DB-7D94-44C5-9C6E-AE5B04017AD1}" presName="linear" presStyleCnt="0">
        <dgm:presLayoutVars>
          <dgm:animLvl val="lvl"/>
          <dgm:resizeHandles val="exact"/>
        </dgm:presLayoutVars>
      </dgm:prSet>
      <dgm:spPr/>
      <dgm:t>
        <a:bodyPr/>
        <a:lstStyle/>
        <a:p>
          <a:endParaRPr lang="de-AT"/>
        </a:p>
      </dgm:t>
    </dgm:pt>
    <dgm:pt modelId="{75B71441-B668-44C6-A2F0-9D9075D56B86}" type="pres">
      <dgm:prSet presAssocID="{C9F172AE-56F3-49B0-8E8C-EC051CD3CD93}" presName="parentText" presStyleLbl="node1" presStyleIdx="0" presStyleCnt="4">
        <dgm:presLayoutVars>
          <dgm:chMax val="0"/>
          <dgm:bulletEnabled val="1"/>
        </dgm:presLayoutVars>
      </dgm:prSet>
      <dgm:spPr/>
      <dgm:t>
        <a:bodyPr/>
        <a:lstStyle/>
        <a:p>
          <a:endParaRPr lang="de-AT"/>
        </a:p>
      </dgm:t>
    </dgm:pt>
    <dgm:pt modelId="{BF625124-196F-4227-B97D-77B829DCF700}" type="pres">
      <dgm:prSet presAssocID="{C9F172AE-56F3-49B0-8E8C-EC051CD3CD93}" presName="childText" presStyleLbl="revTx" presStyleIdx="0" presStyleCnt="3">
        <dgm:presLayoutVars>
          <dgm:bulletEnabled val="1"/>
        </dgm:presLayoutVars>
      </dgm:prSet>
      <dgm:spPr/>
      <dgm:t>
        <a:bodyPr/>
        <a:lstStyle/>
        <a:p>
          <a:endParaRPr lang="de-AT"/>
        </a:p>
      </dgm:t>
    </dgm:pt>
    <dgm:pt modelId="{F958D95B-4D5E-4A74-999C-C2EBE4C948B8}" type="pres">
      <dgm:prSet presAssocID="{55CCF3FE-A9E6-49A9-BCF3-2BDB9740C063}" presName="parentText" presStyleLbl="node1" presStyleIdx="1" presStyleCnt="4">
        <dgm:presLayoutVars>
          <dgm:chMax val="0"/>
          <dgm:bulletEnabled val="1"/>
        </dgm:presLayoutVars>
      </dgm:prSet>
      <dgm:spPr/>
      <dgm:t>
        <a:bodyPr/>
        <a:lstStyle/>
        <a:p>
          <a:endParaRPr lang="de-AT"/>
        </a:p>
      </dgm:t>
    </dgm:pt>
    <dgm:pt modelId="{A2D43DEF-416C-4CCB-A675-1BD11B5AC986}" type="pres">
      <dgm:prSet presAssocID="{A58ABD0D-B21A-418C-9F7B-D98BC70501D7}" presName="spacer" presStyleCnt="0"/>
      <dgm:spPr/>
    </dgm:pt>
    <dgm:pt modelId="{ABB3C209-A9E1-4518-8C45-994AA8441162}" type="pres">
      <dgm:prSet presAssocID="{119CC91A-C1B4-4C4D-AFF7-115E0EFCEC2F}" presName="parentText" presStyleLbl="node1" presStyleIdx="2" presStyleCnt="4">
        <dgm:presLayoutVars>
          <dgm:chMax val="0"/>
          <dgm:bulletEnabled val="1"/>
        </dgm:presLayoutVars>
      </dgm:prSet>
      <dgm:spPr/>
      <dgm:t>
        <a:bodyPr/>
        <a:lstStyle/>
        <a:p>
          <a:endParaRPr lang="de-AT"/>
        </a:p>
      </dgm:t>
    </dgm:pt>
    <dgm:pt modelId="{810307DB-C28A-4DC6-8A57-EB9382D2E923}" type="pres">
      <dgm:prSet presAssocID="{119CC91A-C1B4-4C4D-AFF7-115E0EFCEC2F}" presName="childText" presStyleLbl="revTx" presStyleIdx="1" presStyleCnt="3">
        <dgm:presLayoutVars>
          <dgm:bulletEnabled val="1"/>
        </dgm:presLayoutVars>
      </dgm:prSet>
      <dgm:spPr/>
      <dgm:t>
        <a:bodyPr/>
        <a:lstStyle/>
        <a:p>
          <a:endParaRPr lang="de-AT"/>
        </a:p>
      </dgm:t>
    </dgm:pt>
    <dgm:pt modelId="{36CF7045-57A4-4635-8884-6911A0D453D2}" type="pres">
      <dgm:prSet presAssocID="{B517B3DA-9B3B-41CF-B96D-E1A74D9F7C56}" presName="parentText" presStyleLbl="node1" presStyleIdx="3" presStyleCnt="4">
        <dgm:presLayoutVars>
          <dgm:chMax val="0"/>
          <dgm:bulletEnabled val="1"/>
        </dgm:presLayoutVars>
      </dgm:prSet>
      <dgm:spPr/>
      <dgm:t>
        <a:bodyPr/>
        <a:lstStyle/>
        <a:p>
          <a:endParaRPr lang="de-AT"/>
        </a:p>
      </dgm:t>
    </dgm:pt>
    <dgm:pt modelId="{7E1F7692-064B-4DAE-B7C1-AE179000BAAD}" type="pres">
      <dgm:prSet presAssocID="{B517B3DA-9B3B-41CF-B96D-E1A74D9F7C56}" presName="childText" presStyleLbl="revTx" presStyleIdx="2" presStyleCnt="3">
        <dgm:presLayoutVars>
          <dgm:bulletEnabled val="1"/>
        </dgm:presLayoutVars>
      </dgm:prSet>
      <dgm:spPr/>
      <dgm:t>
        <a:bodyPr/>
        <a:lstStyle/>
        <a:p>
          <a:endParaRPr lang="de-AT"/>
        </a:p>
      </dgm:t>
    </dgm:pt>
  </dgm:ptLst>
  <dgm:cxnLst>
    <dgm:cxn modelId="{337D2673-2CD9-4DDD-B387-30C52189ECE8}" srcId="{4FA7E6DB-7D94-44C5-9C6E-AE5B04017AD1}" destId="{C9F172AE-56F3-49B0-8E8C-EC051CD3CD93}" srcOrd="0" destOrd="0" parTransId="{EEAEB181-7190-440C-ABA9-123CA691DA4B}" sibTransId="{15E40889-91D4-4741-BC05-1064679B97B1}"/>
    <dgm:cxn modelId="{38DBA854-B465-4914-A822-5E6C77976D8C}" type="presOf" srcId="{1D9A00A1-C135-42D2-BA16-7DBA588D4E43}" destId="{7E1F7692-064B-4DAE-B7C1-AE179000BAAD}" srcOrd="0" destOrd="0" presId="urn:microsoft.com/office/officeart/2005/8/layout/vList2"/>
    <dgm:cxn modelId="{2904B6A6-882C-4A60-8010-EAC946FE4903}" srcId="{4FA7E6DB-7D94-44C5-9C6E-AE5B04017AD1}" destId="{119CC91A-C1B4-4C4D-AFF7-115E0EFCEC2F}" srcOrd="2" destOrd="0" parTransId="{2E5613D5-B38E-4A05-8B20-EED6E6E5EF0B}" sibTransId="{0B0C3379-8D99-4619-BDFB-7E1A60CFB9F9}"/>
    <dgm:cxn modelId="{63C0DA53-ADA4-418E-8469-1BA88402952B}" type="presOf" srcId="{836399B4-5F06-4D84-909D-D41D6EF1D2EF}" destId="{810307DB-C28A-4DC6-8A57-EB9382D2E923}" srcOrd="0" destOrd="0" presId="urn:microsoft.com/office/officeart/2005/8/layout/vList2"/>
    <dgm:cxn modelId="{D45CF8C9-1BFC-4D1D-8FA4-E8053E7BF4DA}" srcId="{4FA7E6DB-7D94-44C5-9C6E-AE5B04017AD1}" destId="{B517B3DA-9B3B-41CF-B96D-E1A74D9F7C56}" srcOrd="3" destOrd="0" parTransId="{30EF2F9C-6995-480A-9119-C779637C85D3}" sibTransId="{47B07D40-A245-41AE-B229-B99A0430D5E7}"/>
    <dgm:cxn modelId="{30FD69C3-9EE7-486C-9E3E-6F3C78921039}" type="presOf" srcId="{8742974E-9DCF-49FD-9EB5-491454945016}" destId="{BF625124-196F-4227-B97D-77B829DCF700}" srcOrd="0" destOrd="1" presId="urn:microsoft.com/office/officeart/2005/8/layout/vList2"/>
    <dgm:cxn modelId="{383FC8E2-33BE-4449-BD50-0738BF98DD49}" type="presOf" srcId="{C49767BA-F8DA-46D9-8ACC-D77D13CBCC96}" destId="{BF625124-196F-4227-B97D-77B829DCF700}" srcOrd="0" destOrd="0" presId="urn:microsoft.com/office/officeart/2005/8/layout/vList2"/>
    <dgm:cxn modelId="{C87E4504-8B0C-4B4D-9B7C-AC5CFAB89D2B}" srcId="{C9F172AE-56F3-49B0-8E8C-EC051CD3CD93}" destId="{8742974E-9DCF-49FD-9EB5-491454945016}" srcOrd="1" destOrd="0" parTransId="{B057ED2E-85EF-4FEC-9410-A1B06292959C}" sibTransId="{4D4F4E72-AE50-4CBD-9C36-AF4B1ACF5BE8}"/>
    <dgm:cxn modelId="{AB5E44C8-8489-48B0-AD51-FE089A1B994F}" srcId="{4FA7E6DB-7D94-44C5-9C6E-AE5B04017AD1}" destId="{55CCF3FE-A9E6-49A9-BCF3-2BDB9740C063}" srcOrd="1" destOrd="0" parTransId="{06D49CF4-BB8A-4832-8B97-1A342CC80CFD}" sibTransId="{A58ABD0D-B21A-418C-9F7B-D98BC70501D7}"/>
    <dgm:cxn modelId="{F43256E0-5BD6-4DA4-9EE2-FEE6A173DB1C}" type="presOf" srcId="{119CC91A-C1B4-4C4D-AFF7-115E0EFCEC2F}" destId="{ABB3C209-A9E1-4518-8C45-994AA8441162}" srcOrd="0" destOrd="0" presId="urn:microsoft.com/office/officeart/2005/8/layout/vList2"/>
    <dgm:cxn modelId="{0BFF0333-05A9-4F45-9FB5-AAFB65B39784}" type="presOf" srcId="{4FA7E6DB-7D94-44C5-9C6E-AE5B04017AD1}" destId="{3591C546-E6DE-4CBD-AB3A-C4DB4A6B1E48}" srcOrd="0" destOrd="0" presId="urn:microsoft.com/office/officeart/2005/8/layout/vList2"/>
    <dgm:cxn modelId="{D3D3BE34-73B8-47F0-B245-F9E46800517F}" type="presOf" srcId="{C9F172AE-56F3-49B0-8E8C-EC051CD3CD93}" destId="{75B71441-B668-44C6-A2F0-9D9075D56B86}" srcOrd="0" destOrd="0" presId="urn:microsoft.com/office/officeart/2005/8/layout/vList2"/>
    <dgm:cxn modelId="{B7A2404C-0815-490C-8F41-12D194A53AEA}" srcId="{119CC91A-C1B4-4C4D-AFF7-115E0EFCEC2F}" destId="{836399B4-5F06-4D84-909D-D41D6EF1D2EF}" srcOrd="0" destOrd="0" parTransId="{17B9B341-3791-4B9D-9342-BF228BA90592}" sibTransId="{CFC99934-7A4C-4E6D-9D55-56EB7BDFCB07}"/>
    <dgm:cxn modelId="{3AD807FD-A084-4863-9F37-1709E0687F73}" srcId="{C9F172AE-56F3-49B0-8E8C-EC051CD3CD93}" destId="{C49767BA-F8DA-46D9-8ACC-D77D13CBCC96}" srcOrd="0" destOrd="0" parTransId="{667FAF60-02D5-421C-9B46-9F78CF27A4E6}" sibTransId="{48E58FAF-9DE7-4D06-BCE8-726FD7AFD8D6}"/>
    <dgm:cxn modelId="{C76DB12B-5C77-45A9-9951-6E0D2E7BEDCD}" srcId="{B517B3DA-9B3B-41CF-B96D-E1A74D9F7C56}" destId="{1D9A00A1-C135-42D2-BA16-7DBA588D4E43}" srcOrd="0" destOrd="0" parTransId="{97932B78-389F-4CA8-A846-2A045074018E}" sibTransId="{E9979180-824D-48B0-9AB3-E58D8BC5BE05}"/>
    <dgm:cxn modelId="{2EFDBCC8-5409-4C2D-958B-5156F471D405}" type="presOf" srcId="{B517B3DA-9B3B-41CF-B96D-E1A74D9F7C56}" destId="{36CF7045-57A4-4635-8884-6911A0D453D2}" srcOrd="0" destOrd="0" presId="urn:microsoft.com/office/officeart/2005/8/layout/vList2"/>
    <dgm:cxn modelId="{162FCB2E-7656-40BC-BF0A-0C90B2DE6187}" type="presOf" srcId="{55CCF3FE-A9E6-49A9-BCF3-2BDB9740C063}" destId="{F958D95B-4D5E-4A74-999C-C2EBE4C948B8}" srcOrd="0" destOrd="0" presId="urn:microsoft.com/office/officeart/2005/8/layout/vList2"/>
    <dgm:cxn modelId="{47841D14-3520-48E7-B5A0-85BA64E37708}" type="presParOf" srcId="{3591C546-E6DE-4CBD-AB3A-C4DB4A6B1E48}" destId="{75B71441-B668-44C6-A2F0-9D9075D56B86}" srcOrd="0" destOrd="0" presId="urn:microsoft.com/office/officeart/2005/8/layout/vList2"/>
    <dgm:cxn modelId="{3FEBC454-1EAA-458F-94E9-8788BC091052}" type="presParOf" srcId="{3591C546-E6DE-4CBD-AB3A-C4DB4A6B1E48}" destId="{BF625124-196F-4227-B97D-77B829DCF700}" srcOrd="1" destOrd="0" presId="urn:microsoft.com/office/officeart/2005/8/layout/vList2"/>
    <dgm:cxn modelId="{3B635A59-EC3B-4FF6-A492-56128013D3CB}" type="presParOf" srcId="{3591C546-E6DE-4CBD-AB3A-C4DB4A6B1E48}" destId="{F958D95B-4D5E-4A74-999C-C2EBE4C948B8}" srcOrd="2" destOrd="0" presId="urn:microsoft.com/office/officeart/2005/8/layout/vList2"/>
    <dgm:cxn modelId="{C5D8058E-2292-4E3C-9B03-5B3C589619AF}" type="presParOf" srcId="{3591C546-E6DE-4CBD-AB3A-C4DB4A6B1E48}" destId="{A2D43DEF-416C-4CCB-A675-1BD11B5AC986}" srcOrd="3" destOrd="0" presId="urn:microsoft.com/office/officeart/2005/8/layout/vList2"/>
    <dgm:cxn modelId="{E4F295E9-8FE2-4010-AC8B-E921D71DCDDF}" type="presParOf" srcId="{3591C546-E6DE-4CBD-AB3A-C4DB4A6B1E48}" destId="{ABB3C209-A9E1-4518-8C45-994AA8441162}" srcOrd="4" destOrd="0" presId="urn:microsoft.com/office/officeart/2005/8/layout/vList2"/>
    <dgm:cxn modelId="{A07756E7-B1FE-45CA-887A-DFD6AA7BF320}" type="presParOf" srcId="{3591C546-E6DE-4CBD-AB3A-C4DB4A6B1E48}" destId="{810307DB-C28A-4DC6-8A57-EB9382D2E923}" srcOrd="5" destOrd="0" presId="urn:microsoft.com/office/officeart/2005/8/layout/vList2"/>
    <dgm:cxn modelId="{43F5FBC4-FD7D-4B06-8FC1-B812B1E3E354}" type="presParOf" srcId="{3591C546-E6DE-4CBD-AB3A-C4DB4A6B1E48}" destId="{36CF7045-57A4-4635-8884-6911A0D453D2}" srcOrd="6" destOrd="0" presId="urn:microsoft.com/office/officeart/2005/8/layout/vList2"/>
    <dgm:cxn modelId="{63981D23-8AEE-466B-95B8-577599112C87}" type="presParOf" srcId="{3591C546-E6DE-4CBD-AB3A-C4DB4A6B1E48}" destId="{7E1F7692-064B-4DAE-B7C1-AE179000BAA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66935C-F4A0-4DC3-BAD8-423FA5EC5A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AT"/>
        </a:p>
      </dgm:t>
    </dgm:pt>
    <dgm:pt modelId="{51FC5462-BE53-46F2-A4C2-B064416EA1EE}">
      <dgm:prSet/>
      <dgm:spPr/>
      <dgm:t>
        <a:bodyPr/>
        <a:lstStyle/>
        <a:p>
          <a:pPr rtl="0"/>
          <a:r>
            <a:rPr lang="de-AT" dirty="0" smtClean="0"/>
            <a:t>MS Onlineservices: </a:t>
          </a:r>
          <a:br>
            <a:rPr lang="de-AT" dirty="0" smtClean="0"/>
          </a:br>
          <a:r>
            <a:rPr lang="de-AT" dirty="0" smtClean="0">
              <a:hlinkClick xmlns:r="http://schemas.openxmlformats.org/officeDocument/2006/relationships" r:id="rId1"/>
            </a:rPr>
            <a:t>http://microsoft.com/online</a:t>
          </a:r>
          <a:r>
            <a:rPr lang="de-AT" dirty="0" smtClean="0"/>
            <a:t> </a:t>
          </a:r>
          <a:endParaRPr lang="de-AT" dirty="0"/>
        </a:p>
      </dgm:t>
    </dgm:pt>
    <dgm:pt modelId="{8B44B8F3-F9A0-4CB5-AE8E-723CA67A7E3B}" type="parTrans" cxnId="{BD4CB034-59AD-4683-9336-1168F730ECA8}">
      <dgm:prSet/>
      <dgm:spPr/>
      <dgm:t>
        <a:bodyPr/>
        <a:lstStyle/>
        <a:p>
          <a:endParaRPr lang="de-AT"/>
        </a:p>
      </dgm:t>
    </dgm:pt>
    <dgm:pt modelId="{D5C6AFEE-2BBC-485B-9E68-FB7A56FF0E37}" type="sibTrans" cxnId="{BD4CB034-59AD-4683-9336-1168F730ECA8}">
      <dgm:prSet/>
      <dgm:spPr/>
      <dgm:t>
        <a:bodyPr/>
        <a:lstStyle/>
        <a:p>
          <a:endParaRPr lang="de-AT"/>
        </a:p>
      </dgm:t>
    </dgm:pt>
    <dgm:pt modelId="{32FB7D23-71A9-4A76-9364-200E4A603CDA}">
      <dgm:prSet/>
      <dgm:spPr/>
      <dgm:t>
        <a:bodyPr/>
        <a:lstStyle/>
        <a:p>
          <a:pPr rtl="0"/>
          <a:r>
            <a:rPr lang="de-AT" dirty="0" smtClean="0"/>
            <a:t>Kundenportal:</a:t>
          </a:r>
          <a:br>
            <a:rPr lang="de-AT" dirty="0" smtClean="0"/>
          </a:br>
          <a:r>
            <a:rPr lang="de-AT" dirty="0" smtClean="0">
              <a:hlinkClick xmlns:r="http://schemas.openxmlformats.org/officeDocument/2006/relationships" r:id="rId2"/>
            </a:rPr>
            <a:t>https://mocp.microsoftonline.com</a:t>
          </a:r>
          <a:endParaRPr lang="de-AT" dirty="0"/>
        </a:p>
      </dgm:t>
    </dgm:pt>
    <dgm:pt modelId="{47D12B7D-94A2-4311-9B51-6C5E8DDE9EA8}" type="parTrans" cxnId="{C9F81628-2540-4E9C-A68D-AFFF083ADC80}">
      <dgm:prSet/>
      <dgm:spPr/>
      <dgm:t>
        <a:bodyPr/>
        <a:lstStyle/>
        <a:p>
          <a:endParaRPr lang="de-AT"/>
        </a:p>
      </dgm:t>
    </dgm:pt>
    <dgm:pt modelId="{F4A49DD6-DDFB-46D2-80BA-E9DC65FDE1BD}" type="sibTrans" cxnId="{C9F81628-2540-4E9C-A68D-AFFF083ADC80}">
      <dgm:prSet/>
      <dgm:spPr/>
      <dgm:t>
        <a:bodyPr/>
        <a:lstStyle/>
        <a:p>
          <a:endParaRPr lang="de-AT"/>
        </a:p>
      </dgm:t>
    </dgm:pt>
    <dgm:pt modelId="{702C2076-DBA0-42AD-B6C6-46306A7A76B3}">
      <dgm:prSet/>
      <dgm:spPr/>
      <dgm:t>
        <a:bodyPr/>
        <a:lstStyle/>
        <a:p>
          <a:pPr rtl="0"/>
          <a:r>
            <a:rPr lang="de-AT" dirty="0" smtClean="0"/>
            <a:t>Technische Infos:</a:t>
          </a:r>
          <a:br>
            <a:rPr lang="de-AT" dirty="0" smtClean="0"/>
          </a:br>
          <a:r>
            <a:rPr lang="de-AT" dirty="0" smtClean="0"/>
            <a:t> </a:t>
          </a:r>
          <a:r>
            <a:rPr lang="en-US" dirty="0" smtClean="0">
              <a:hlinkClick xmlns:r="http://schemas.openxmlformats.org/officeDocument/2006/relationships" r:id="rId3"/>
            </a:rPr>
            <a:t>http://technet.microsoft.com/msonline</a:t>
          </a:r>
          <a:endParaRPr lang="de-AT" dirty="0"/>
        </a:p>
      </dgm:t>
    </dgm:pt>
    <dgm:pt modelId="{7D1456BC-C08A-4DF7-BFEE-424831C81223}" type="parTrans" cxnId="{DCD50C45-5155-494B-9F3C-79839CFDC398}">
      <dgm:prSet/>
      <dgm:spPr/>
      <dgm:t>
        <a:bodyPr/>
        <a:lstStyle/>
        <a:p>
          <a:endParaRPr lang="de-AT"/>
        </a:p>
      </dgm:t>
    </dgm:pt>
    <dgm:pt modelId="{78B13DD3-3483-47C7-8EB0-5FC6ECB66F08}" type="sibTrans" cxnId="{DCD50C45-5155-494B-9F3C-79839CFDC398}">
      <dgm:prSet/>
      <dgm:spPr/>
      <dgm:t>
        <a:bodyPr/>
        <a:lstStyle/>
        <a:p>
          <a:endParaRPr lang="de-AT"/>
        </a:p>
      </dgm:t>
    </dgm:pt>
    <dgm:pt modelId="{BFA9AC48-F14C-4166-9346-18398F48B129}">
      <dgm:prSet/>
      <dgm:spPr/>
      <dgm:t>
        <a:bodyPr/>
        <a:lstStyle/>
        <a:p>
          <a:pPr rtl="0"/>
          <a:r>
            <a:rPr lang="de-AT" smtClean="0">
              <a:hlinkClick xmlns:r="http://schemas.openxmlformats.org/officeDocument/2006/relationships" r:id="rId4"/>
            </a:rPr>
            <a:t>Exchange Online Standard</a:t>
          </a:r>
          <a:endParaRPr lang="de-AT"/>
        </a:p>
      </dgm:t>
    </dgm:pt>
    <dgm:pt modelId="{EFAFCF8B-36AD-4C3A-A863-5C86070F06EB}" type="parTrans" cxnId="{0EA477B6-4663-48E8-B1FA-829D6D0C6531}">
      <dgm:prSet/>
      <dgm:spPr/>
      <dgm:t>
        <a:bodyPr/>
        <a:lstStyle/>
        <a:p>
          <a:endParaRPr lang="de-AT"/>
        </a:p>
      </dgm:t>
    </dgm:pt>
    <dgm:pt modelId="{BA6F7205-B3CE-439F-AF77-9AA8836FE55F}" type="sibTrans" cxnId="{0EA477B6-4663-48E8-B1FA-829D6D0C6531}">
      <dgm:prSet/>
      <dgm:spPr/>
      <dgm:t>
        <a:bodyPr/>
        <a:lstStyle/>
        <a:p>
          <a:endParaRPr lang="de-AT"/>
        </a:p>
      </dgm:t>
    </dgm:pt>
    <dgm:pt modelId="{A9D70934-7CC4-4BDD-8BB5-9103F93F1F19}">
      <dgm:prSet/>
      <dgm:spPr/>
      <dgm:t>
        <a:bodyPr/>
        <a:lstStyle/>
        <a:p>
          <a:pPr rtl="0"/>
          <a:r>
            <a:rPr lang="de-AT" smtClean="0">
              <a:hlinkClick xmlns:r="http://schemas.openxmlformats.org/officeDocument/2006/relationships" r:id="rId5"/>
            </a:rPr>
            <a:t>Sharepoint Online Standard</a:t>
          </a:r>
          <a:endParaRPr lang="de-AT"/>
        </a:p>
      </dgm:t>
    </dgm:pt>
    <dgm:pt modelId="{8DBE0F2F-5947-42ED-95BD-F48703CA6DCD}" type="parTrans" cxnId="{B7E031C3-F20E-4C95-B8F6-1A8D97D7BA38}">
      <dgm:prSet/>
      <dgm:spPr/>
      <dgm:t>
        <a:bodyPr/>
        <a:lstStyle/>
        <a:p>
          <a:endParaRPr lang="de-AT"/>
        </a:p>
      </dgm:t>
    </dgm:pt>
    <dgm:pt modelId="{4E35D2E6-D9E0-4178-8D41-71D89926A2BB}" type="sibTrans" cxnId="{B7E031C3-F20E-4C95-B8F6-1A8D97D7BA38}">
      <dgm:prSet/>
      <dgm:spPr/>
      <dgm:t>
        <a:bodyPr/>
        <a:lstStyle/>
        <a:p>
          <a:endParaRPr lang="de-AT"/>
        </a:p>
      </dgm:t>
    </dgm:pt>
    <dgm:pt modelId="{34A695EF-602D-4D57-BC1F-8E53C3CBC1C7}">
      <dgm:prSet/>
      <dgm:spPr/>
      <dgm:t>
        <a:bodyPr/>
        <a:lstStyle/>
        <a:p>
          <a:pPr rtl="0"/>
          <a:r>
            <a:rPr lang="de-AT" dirty="0" smtClean="0">
              <a:hlinkClick xmlns:r="http://schemas.openxmlformats.org/officeDocument/2006/relationships" r:id="rId6"/>
            </a:rPr>
            <a:t>Sicherheit bei MS Online</a:t>
          </a:r>
          <a:endParaRPr lang="de-AT" dirty="0"/>
        </a:p>
      </dgm:t>
    </dgm:pt>
    <dgm:pt modelId="{EAD7D585-AFBF-4A75-A1A1-C30AEC996268}" type="parTrans" cxnId="{40488551-A54D-475D-B068-0D520F51A836}">
      <dgm:prSet/>
      <dgm:spPr/>
      <dgm:t>
        <a:bodyPr/>
        <a:lstStyle/>
        <a:p>
          <a:endParaRPr lang="de-AT"/>
        </a:p>
      </dgm:t>
    </dgm:pt>
    <dgm:pt modelId="{CAAAD435-9C1C-4535-A54A-47F0D82D71EC}" type="sibTrans" cxnId="{40488551-A54D-475D-B068-0D520F51A836}">
      <dgm:prSet/>
      <dgm:spPr/>
      <dgm:t>
        <a:bodyPr/>
        <a:lstStyle/>
        <a:p>
          <a:endParaRPr lang="de-AT"/>
        </a:p>
      </dgm:t>
    </dgm:pt>
    <dgm:pt modelId="{0A14CC18-7789-42C5-AF12-362E509EC8C3}" type="pres">
      <dgm:prSet presAssocID="{C266935C-F4A0-4DC3-BAD8-423FA5EC5A96}" presName="linear" presStyleCnt="0">
        <dgm:presLayoutVars>
          <dgm:animLvl val="lvl"/>
          <dgm:resizeHandles val="exact"/>
        </dgm:presLayoutVars>
      </dgm:prSet>
      <dgm:spPr/>
      <dgm:t>
        <a:bodyPr/>
        <a:lstStyle/>
        <a:p>
          <a:endParaRPr lang="de-AT"/>
        </a:p>
      </dgm:t>
    </dgm:pt>
    <dgm:pt modelId="{0BF112CB-4263-4A21-8A78-D084DBA6467C}" type="pres">
      <dgm:prSet presAssocID="{51FC5462-BE53-46F2-A4C2-B064416EA1EE}" presName="parentText" presStyleLbl="node1" presStyleIdx="0" presStyleCnt="6">
        <dgm:presLayoutVars>
          <dgm:chMax val="0"/>
          <dgm:bulletEnabled val="1"/>
        </dgm:presLayoutVars>
      </dgm:prSet>
      <dgm:spPr/>
      <dgm:t>
        <a:bodyPr/>
        <a:lstStyle/>
        <a:p>
          <a:endParaRPr lang="de-AT"/>
        </a:p>
      </dgm:t>
    </dgm:pt>
    <dgm:pt modelId="{E18B6115-A8BD-4BB2-8D7E-D4EB5B2808C2}" type="pres">
      <dgm:prSet presAssocID="{D5C6AFEE-2BBC-485B-9E68-FB7A56FF0E37}" presName="spacer" presStyleCnt="0"/>
      <dgm:spPr/>
    </dgm:pt>
    <dgm:pt modelId="{590F78D2-A6B2-4BEB-BBFE-A0EA7AB17779}" type="pres">
      <dgm:prSet presAssocID="{32FB7D23-71A9-4A76-9364-200E4A603CDA}" presName="parentText" presStyleLbl="node1" presStyleIdx="1" presStyleCnt="6">
        <dgm:presLayoutVars>
          <dgm:chMax val="0"/>
          <dgm:bulletEnabled val="1"/>
        </dgm:presLayoutVars>
      </dgm:prSet>
      <dgm:spPr/>
      <dgm:t>
        <a:bodyPr/>
        <a:lstStyle/>
        <a:p>
          <a:endParaRPr lang="de-AT"/>
        </a:p>
      </dgm:t>
    </dgm:pt>
    <dgm:pt modelId="{063318B7-916E-4A4D-877F-00441D22F468}" type="pres">
      <dgm:prSet presAssocID="{F4A49DD6-DDFB-46D2-80BA-E9DC65FDE1BD}" presName="spacer" presStyleCnt="0"/>
      <dgm:spPr/>
    </dgm:pt>
    <dgm:pt modelId="{C0E1DF7D-1E1D-4FEF-A85F-03F83AD585C3}" type="pres">
      <dgm:prSet presAssocID="{702C2076-DBA0-42AD-B6C6-46306A7A76B3}" presName="parentText" presStyleLbl="node1" presStyleIdx="2" presStyleCnt="6">
        <dgm:presLayoutVars>
          <dgm:chMax val="0"/>
          <dgm:bulletEnabled val="1"/>
        </dgm:presLayoutVars>
      </dgm:prSet>
      <dgm:spPr/>
      <dgm:t>
        <a:bodyPr/>
        <a:lstStyle/>
        <a:p>
          <a:endParaRPr lang="de-AT"/>
        </a:p>
      </dgm:t>
    </dgm:pt>
    <dgm:pt modelId="{CE19D36F-2B7A-45B1-B7E1-F41B018D772D}" type="pres">
      <dgm:prSet presAssocID="{78B13DD3-3483-47C7-8EB0-5FC6ECB66F08}" presName="spacer" presStyleCnt="0"/>
      <dgm:spPr/>
    </dgm:pt>
    <dgm:pt modelId="{AA119F7B-1CB6-45B8-9D7C-E3E35C0DC5BD}" type="pres">
      <dgm:prSet presAssocID="{BFA9AC48-F14C-4166-9346-18398F48B129}" presName="parentText" presStyleLbl="node1" presStyleIdx="3" presStyleCnt="6">
        <dgm:presLayoutVars>
          <dgm:chMax val="0"/>
          <dgm:bulletEnabled val="1"/>
        </dgm:presLayoutVars>
      </dgm:prSet>
      <dgm:spPr/>
      <dgm:t>
        <a:bodyPr/>
        <a:lstStyle/>
        <a:p>
          <a:endParaRPr lang="de-AT"/>
        </a:p>
      </dgm:t>
    </dgm:pt>
    <dgm:pt modelId="{496E2CDC-99A4-4406-B232-36C341069EAA}" type="pres">
      <dgm:prSet presAssocID="{BA6F7205-B3CE-439F-AF77-9AA8836FE55F}" presName="spacer" presStyleCnt="0"/>
      <dgm:spPr/>
    </dgm:pt>
    <dgm:pt modelId="{2405369C-D240-4FE6-87F4-9486220D55E5}" type="pres">
      <dgm:prSet presAssocID="{A9D70934-7CC4-4BDD-8BB5-9103F93F1F19}" presName="parentText" presStyleLbl="node1" presStyleIdx="4" presStyleCnt="6">
        <dgm:presLayoutVars>
          <dgm:chMax val="0"/>
          <dgm:bulletEnabled val="1"/>
        </dgm:presLayoutVars>
      </dgm:prSet>
      <dgm:spPr/>
      <dgm:t>
        <a:bodyPr/>
        <a:lstStyle/>
        <a:p>
          <a:endParaRPr lang="de-AT"/>
        </a:p>
      </dgm:t>
    </dgm:pt>
    <dgm:pt modelId="{E1D9E0D8-F4F8-4B61-A58A-B7A8B99E99B1}" type="pres">
      <dgm:prSet presAssocID="{4E35D2E6-D9E0-4178-8D41-71D89926A2BB}" presName="spacer" presStyleCnt="0"/>
      <dgm:spPr/>
    </dgm:pt>
    <dgm:pt modelId="{22A371B1-B8CC-44A0-87C6-0BE9AE28FD45}" type="pres">
      <dgm:prSet presAssocID="{34A695EF-602D-4D57-BC1F-8E53C3CBC1C7}" presName="parentText" presStyleLbl="node1" presStyleIdx="5" presStyleCnt="6">
        <dgm:presLayoutVars>
          <dgm:chMax val="0"/>
          <dgm:bulletEnabled val="1"/>
        </dgm:presLayoutVars>
      </dgm:prSet>
      <dgm:spPr/>
      <dgm:t>
        <a:bodyPr/>
        <a:lstStyle/>
        <a:p>
          <a:endParaRPr lang="de-AT"/>
        </a:p>
      </dgm:t>
    </dgm:pt>
  </dgm:ptLst>
  <dgm:cxnLst>
    <dgm:cxn modelId="{B7E031C3-F20E-4C95-B8F6-1A8D97D7BA38}" srcId="{C266935C-F4A0-4DC3-BAD8-423FA5EC5A96}" destId="{A9D70934-7CC4-4BDD-8BB5-9103F93F1F19}" srcOrd="4" destOrd="0" parTransId="{8DBE0F2F-5947-42ED-95BD-F48703CA6DCD}" sibTransId="{4E35D2E6-D9E0-4178-8D41-71D89926A2BB}"/>
    <dgm:cxn modelId="{EF4D280C-8B97-4B87-875D-A78E16CF6155}" type="presOf" srcId="{C266935C-F4A0-4DC3-BAD8-423FA5EC5A96}" destId="{0A14CC18-7789-42C5-AF12-362E509EC8C3}" srcOrd="0" destOrd="0" presId="urn:microsoft.com/office/officeart/2005/8/layout/vList2"/>
    <dgm:cxn modelId="{76AC7213-34CF-442A-B575-E18E3D68A057}" type="presOf" srcId="{32FB7D23-71A9-4A76-9364-200E4A603CDA}" destId="{590F78D2-A6B2-4BEB-BBFE-A0EA7AB17779}" srcOrd="0" destOrd="0" presId="urn:microsoft.com/office/officeart/2005/8/layout/vList2"/>
    <dgm:cxn modelId="{0EA477B6-4663-48E8-B1FA-829D6D0C6531}" srcId="{C266935C-F4A0-4DC3-BAD8-423FA5EC5A96}" destId="{BFA9AC48-F14C-4166-9346-18398F48B129}" srcOrd="3" destOrd="0" parTransId="{EFAFCF8B-36AD-4C3A-A863-5C86070F06EB}" sibTransId="{BA6F7205-B3CE-439F-AF77-9AA8836FE55F}"/>
    <dgm:cxn modelId="{02B0026A-6903-4C19-B8CC-5CBBF7222A77}" type="presOf" srcId="{A9D70934-7CC4-4BDD-8BB5-9103F93F1F19}" destId="{2405369C-D240-4FE6-87F4-9486220D55E5}" srcOrd="0" destOrd="0" presId="urn:microsoft.com/office/officeart/2005/8/layout/vList2"/>
    <dgm:cxn modelId="{40488551-A54D-475D-B068-0D520F51A836}" srcId="{C266935C-F4A0-4DC3-BAD8-423FA5EC5A96}" destId="{34A695EF-602D-4D57-BC1F-8E53C3CBC1C7}" srcOrd="5" destOrd="0" parTransId="{EAD7D585-AFBF-4A75-A1A1-C30AEC996268}" sibTransId="{CAAAD435-9C1C-4535-A54A-47F0D82D71EC}"/>
    <dgm:cxn modelId="{627E92FB-85EF-4259-AC88-7EEE8F6A1748}" type="presOf" srcId="{702C2076-DBA0-42AD-B6C6-46306A7A76B3}" destId="{C0E1DF7D-1E1D-4FEF-A85F-03F83AD585C3}" srcOrd="0" destOrd="0" presId="urn:microsoft.com/office/officeart/2005/8/layout/vList2"/>
    <dgm:cxn modelId="{C9F81628-2540-4E9C-A68D-AFFF083ADC80}" srcId="{C266935C-F4A0-4DC3-BAD8-423FA5EC5A96}" destId="{32FB7D23-71A9-4A76-9364-200E4A603CDA}" srcOrd="1" destOrd="0" parTransId="{47D12B7D-94A2-4311-9B51-6C5E8DDE9EA8}" sibTransId="{F4A49DD6-DDFB-46D2-80BA-E9DC65FDE1BD}"/>
    <dgm:cxn modelId="{90C029EF-9F66-4A3D-9BA8-903C471003BA}" type="presOf" srcId="{BFA9AC48-F14C-4166-9346-18398F48B129}" destId="{AA119F7B-1CB6-45B8-9D7C-E3E35C0DC5BD}" srcOrd="0" destOrd="0" presId="urn:microsoft.com/office/officeart/2005/8/layout/vList2"/>
    <dgm:cxn modelId="{4179362E-60F1-451F-B681-7C53DBF741F6}" type="presOf" srcId="{51FC5462-BE53-46F2-A4C2-B064416EA1EE}" destId="{0BF112CB-4263-4A21-8A78-D084DBA6467C}" srcOrd="0" destOrd="0" presId="urn:microsoft.com/office/officeart/2005/8/layout/vList2"/>
    <dgm:cxn modelId="{D6A68DF7-84EC-4E33-88E9-666235BEC98E}" type="presOf" srcId="{34A695EF-602D-4D57-BC1F-8E53C3CBC1C7}" destId="{22A371B1-B8CC-44A0-87C6-0BE9AE28FD45}" srcOrd="0" destOrd="0" presId="urn:microsoft.com/office/officeart/2005/8/layout/vList2"/>
    <dgm:cxn modelId="{BD4CB034-59AD-4683-9336-1168F730ECA8}" srcId="{C266935C-F4A0-4DC3-BAD8-423FA5EC5A96}" destId="{51FC5462-BE53-46F2-A4C2-B064416EA1EE}" srcOrd="0" destOrd="0" parTransId="{8B44B8F3-F9A0-4CB5-AE8E-723CA67A7E3B}" sibTransId="{D5C6AFEE-2BBC-485B-9E68-FB7A56FF0E37}"/>
    <dgm:cxn modelId="{DCD50C45-5155-494B-9F3C-79839CFDC398}" srcId="{C266935C-F4A0-4DC3-BAD8-423FA5EC5A96}" destId="{702C2076-DBA0-42AD-B6C6-46306A7A76B3}" srcOrd="2" destOrd="0" parTransId="{7D1456BC-C08A-4DF7-BFEE-424831C81223}" sibTransId="{78B13DD3-3483-47C7-8EB0-5FC6ECB66F08}"/>
    <dgm:cxn modelId="{C563FA51-EEA0-432B-801B-BAC935E22895}" type="presParOf" srcId="{0A14CC18-7789-42C5-AF12-362E509EC8C3}" destId="{0BF112CB-4263-4A21-8A78-D084DBA6467C}" srcOrd="0" destOrd="0" presId="urn:microsoft.com/office/officeart/2005/8/layout/vList2"/>
    <dgm:cxn modelId="{33C98889-8038-42C4-88CA-E14EB3DA4C72}" type="presParOf" srcId="{0A14CC18-7789-42C5-AF12-362E509EC8C3}" destId="{E18B6115-A8BD-4BB2-8D7E-D4EB5B2808C2}" srcOrd="1" destOrd="0" presId="urn:microsoft.com/office/officeart/2005/8/layout/vList2"/>
    <dgm:cxn modelId="{E904FB29-52A5-4B44-8AE0-CD8AE1A18C0F}" type="presParOf" srcId="{0A14CC18-7789-42C5-AF12-362E509EC8C3}" destId="{590F78D2-A6B2-4BEB-BBFE-A0EA7AB17779}" srcOrd="2" destOrd="0" presId="urn:microsoft.com/office/officeart/2005/8/layout/vList2"/>
    <dgm:cxn modelId="{1EA3286A-A6E1-4B20-AA4C-9320BFE22132}" type="presParOf" srcId="{0A14CC18-7789-42C5-AF12-362E509EC8C3}" destId="{063318B7-916E-4A4D-877F-00441D22F468}" srcOrd="3" destOrd="0" presId="urn:microsoft.com/office/officeart/2005/8/layout/vList2"/>
    <dgm:cxn modelId="{CCBA87E9-9F45-4AF8-8C5A-A413695D06A9}" type="presParOf" srcId="{0A14CC18-7789-42C5-AF12-362E509EC8C3}" destId="{C0E1DF7D-1E1D-4FEF-A85F-03F83AD585C3}" srcOrd="4" destOrd="0" presId="urn:microsoft.com/office/officeart/2005/8/layout/vList2"/>
    <dgm:cxn modelId="{37DB7F15-4CCF-4EE9-AD1C-097E8BAC97AA}" type="presParOf" srcId="{0A14CC18-7789-42C5-AF12-362E509EC8C3}" destId="{CE19D36F-2B7A-45B1-B7E1-F41B018D772D}" srcOrd="5" destOrd="0" presId="urn:microsoft.com/office/officeart/2005/8/layout/vList2"/>
    <dgm:cxn modelId="{B5B47080-D180-47FE-8568-0334968D1D5E}" type="presParOf" srcId="{0A14CC18-7789-42C5-AF12-362E509EC8C3}" destId="{AA119F7B-1CB6-45B8-9D7C-E3E35C0DC5BD}" srcOrd="6" destOrd="0" presId="urn:microsoft.com/office/officeart/2005/8/layout/vList2"/>
    <dgm:cxn modelId="{091F5F43-5EE5-4789-899B-7DF7C51F849E}" type="presParOf" srcId="{0A14CC18-7789-42C5-AF12-362E509EC8C3}" destId="{496E2CDC-99A4-4406-B232-36C341069EAA}" srcOrd="7" destOrd="0" presId="urn:microsoft.com/office/officeart/2005/8/layout/vList2"/>
    <dgm:cxn modelId="{D39FCFB9-C592-41FC-BEFF-840BB3D12A0F}" type="presParOf" srcId="{0A14CC18-7789-42C5-AF12-362E509EC8C3}" destId="{2405369C-D240-4FE6-87F4-9486220D55E5}" srcOrd="8" destOrd="0" presId="urn:microsoft.com/office/officeart/2005/8/layout/vList2"/>
    <dgm:cxn modelId="{0FEAA693-286D-43A5-92D2-E481C6F063BB}" type="presParOf" srcId="{0A14CC18-7789-42C5-AF12-362E509EC8C3}" destId="{E1D9E0D8-F4F8-4B61-A58A-B7A8B99E99B1}" srcOrd="9" destOrd="0" presId="urn:microsoft.com/office/officeart/2005/8/layout/vList2"/>
    <dgm:cxn modelId="{83DD827C-CD89-4BDC-BF16-70244DFB7E4E}" type="presParOf" srcId="{0A14CC18-7789-42C5-AF12-362E509EC8C3}" destId="{22A371B1-B8CC-44A0-87C6-0BE9AE28FD4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C7716-48FA-4690-941B-AE0745CC4036}">
      <dsp:nvSpPr>
        <dsp:cNvPr id="0" name=""/>
        <dsp:cNvSpPr/>
      </dsp:nvSpPr>
      <dsp:spPr>
        <a:xfrm>
          <a:off x="0" y="26105"/>
          <a:ext cx="8616104"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de-AT" sz="3300" b="1" kern="1200" dirty="0" smtClean="0"/>
            <a:t>Innovative Kommunikation &amp; Kollaboration </a:t>
          </a:r>
          <a:endParaRPr lang="de-AT" sz="3300" kern="1200" dirty="0"/>
        </a:p>
      </dsp:txBody>
      <dsp:txXfrm>
        <a:off x="38638" y="64743"/>
        <a:ext cx="8538828" cy="714229"/>
      </dsp:txXfrm>
    </dsp:sp>
    <dsp:sp modelId="{BD6774AA-8EA2-4775-8B2D-BB70768BAE8A}">
      <dsp:nvSpPr>
        <dsp:cNvPr id="0" name=""/>
        <dsp:cNvSpPr/>
      </dsp:nvSpPr>
      <dsp:spPr>
        <a:xfrm>
          <a:off x="0" y="817610"/>
          <a:ext cx="8616104" cy="90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561"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de-AT" sz="2600" kern="1200" dirty="0" smtClean="0"/>
            <a:t>Ortsunabhängige Produktivität mit PC, Browser &amp; Phone</a:t>
          </a:r>
          <a:endParaRPr lang="de-AT" sz="2600" kern="1200" dirty="0"/>
        </a:p>
        <a:p>
          <a:pPr marL="228600" lvl="1" indent="-228600" algn="l" defTabSz="1155700" rtl="0">
            <a:lnSpc>
              <a:spcPct val="90000"/>
            </a:lnSpc>
            <a:spcBef>
              <a:spcPct val="0"/>
            </a:spcBef>
            <a:spcAft>
              <a:spcPct val="20000"/>
            </a:spcAft>
            <a:buChar char="••"/>
          </a:pPr>
          <a:r>
            <a:rPr lang="de-AT" sz="2600" kern="1200" dirty="0" smtClean="0"/>
            <a:t>Kombinierbar mit „On-Premise“ Lösungen</a:t>
          </a:r>
          <a:endParaRPr lang="de-AT" sz="2600" kern="1200" dirty="0"/>
        </a:p>
      </dsp:txBody>
      <dsp:txXfrm>
        <a:off x="0" y="817610"/>
        <a:ext cx="8616104" cy="905107"/>
      </dsp:txXfrm>
    </dsp:sp>
    <dsp:sp modelId="{44E54A44-FBD5-438B-8359-903E10469DE0}">
      <dsp:nvSpPr>
        <dsp:cNvPr id="0" name=""/>
        <dsp:cNvSpPr/>
      </dsp:nvSpPr>
      <dsp:spPr>
        <a:xfrm>
          <a:off x="0" y="1722717"/>
          <a:ext cx="8616104"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de-AT" sz="3300" b="1" i="0" kern="1200" baseline="0" smtClean="0"/>
            <a:t>Kosteneffektives Mietmodell </a:t>
          </a:r>
          <a:endParaRPr lang="de-AT" sz="3300" kern="1200"/>
        </a:p>
      </dsp:txBody>
      <dsp:txXfrm>
        <a:off x="38638" y="1761355"/>
        <a:ext cx="8538828" cy="714229"/>
      </dsp:txXfrm>
    </dsp:sp>
    <dsp:sp modelId="{09165056-C2DF-4C27-BEA9-79A3636A0328}">
      <dsp:nvSpPr>
        <dsp:cNvPr id="0" name=""/>
        <dsp:cNvSpPr/>
      </dsp:nvSpPr>
      <dsp:spPr>
        <a:xfrm>
          <a:off x="0" y="2514222"/>
          <a:ext cx="8616104"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561"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de-AT" sz="2600" b="0" i="0" kern="1200" baseline="0" smtClean="0"/>
            <a:t>OPEX statt CAPEX</a:t>
          </a:r>
          <a:endParaRPr lang="de-AT" sz="2600" kern="1200"/>
        </a:p>
      </dsp:txBody>
      <dsp:txXfrm>
        <a:off x="0" y="2514222"/>
        <a:ext cx="8616104" cy="546480"/>
      </dsp:txXfrm>
    </dsp:sp>
    <dsp:sp modelId="{ACA8233A-F5D6-415D-A91D-86E9F78DB711}">
      <dsp:nvSpPr>
        <dsp:cNvPr id="0" name=""/>
        <dsp:cNvSpPr/>
      </dsp:nvSpPr>
      <dsp:spPr>
        <a:xfrm>
          <a:off x="0" y="3060702"/>
          <a:ext cx="8616104"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de-AT" sz="3300" b="1" kern="1200" dirty="0" smtClean="0"/>
            <a:t>Extrem hohe Sicherheit und Verfügbarkeit</a:t>
          </a:r>
          <a:endParaRPr lang="de-AT" sz="3300" kern="1200" dirty="0"/>
        </a:p>
      </dsp:txBody>
      <dsp:txXfrm>
        <a:off x="38638" y="3099340"/>
        <a:ext cx="8538828" cy="714229"/>
      </dsp:txXfrm>
    </dsp:sp>
    <dsp:sp modelId="{91FB080D-44EB-439A-B1F5-A79236306586}">
      <dsp:nvSpPr>
        <dsp:cNvPr id="0" name=""/>
        <dsp:cNvSpPr/>
      </dsp:nvSpPr>
      <dsp:spPr>
        <a:xfrm>
          <a:off x="0" y="3852207"/>
          <a:ext cx="8616104"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561"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de-AT" sz="2600" kern="1200" dirty="0" smtClean="0"/>
            <a:t>99,9% SLA, Geld zurück Garantie</a:t>
          </a:r>
          <a:endParaRPr lang="de-AT" sz="2600" kern="1200" dirty="0"/>
        </a:p>
        <a:p>
          <a:pPr marL="228600" lvl="1" indent="-228600" algn="l" defTabSz="1155700" rtl="0">
            <a:lnSpc>
              <a:spcPct val="90000"/>
            </a:lnSpc>
            <a:spcBef>
              <a:spcPct val="0"/>
            </a:spcBef>
            <a:spcAft>
              <a:spcPct val="20000"/>
            </a:spcAft>
            <a:buChar char="••"/>
          </a:pPr>
          <a:r>
            <a:rPr lang="de-AT" sz="2600" kern="1200" dirty="0" smtClean="0"/>
            <a:t>Georedundanz</a:t>
          </a:r>
          <a:endParaRPr lang="de-AT" sz="2600" kern="1200" dirty="0"/>
        </a:p>
        <a:p>
          <a:pPr marL="228600" lvl="1" indent="-228600" algn="l" defTabSz="1155700" rtl="0">
            <a:lnSpc>
              <a:spcPct val="90000"/>
            </a:lnSpc>
            <a:spcBef>
              <a:spcPct val="0"/>
            </a:spcBef>
            <a:spcAft>
              <a:spcPct val="20000"/>
            </a:spcAft>
            <a:buChar char="••"/>
          </a:pPr>
          <a:r>
            <a:rPr lang="de-AT" sz="2600" kern="1200" dirty="0" smtClean="0"/>
            <a:t>SAS70, Cybertrust-Zertifizierung, </a:t>
          </a:r>
          <a:endParaRPr lang="de-AT" sz="2600" kern="1200" dirty="0"/>
        </a:p>
      </dsp:txBody>
      <dsp:txXfrm>
        <a:off x="0" y="3852207"/>
        <a:ext cx="8616104" cy="1366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2FEF3-914B-46FE-B772-FCEAF9C748AE}">
      <dsp:nvSpPr>
        <dsp:cNvPr id="0" name=""/>
        <dsp:cNvSpPr/>
      </dsp:nvSpPr>
      <dsp:spPr>
        <a:xfrm rot="5400000">
          <a:off x="5373967" y="-2308407"/>
          <a:ext cx="562757" cy="532267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de-AT" sz="1300" kern="1200" dirty="0" smtClean="0"/>
            <a:t>Kalender, mobiles Email,…</a:t>
          </a:r>
          <a:endParaRPr lang="de-AT" sz="1300" kern="1200" dirty="0"/>
        </a:p>
      </dsp:txBody>
      <dsp:txXfrm rot="-5400000">
        <a:off x="2994006" y="99026"/>
        <a:ext cx="5295207" cy="507813"/>
      </dsp:txXfrm>
    </dsp:sp>
    <dsp:sp modelId="{3D556819-4AB9-464A-9078-0609DA15E3CA}">
      <dsp:nvSpPr>
        <dsp:cNvPr id="0" name=""/>
        <dsp:cNvSpPr/>
      </dsp:nvSpPr>
      <dsp:spPr>
        <a:xfrm>
          <a:off x="0" y="1208"/>
          <a:ext cx="2994006" cy="7034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de-AT" sz="1400" kern="1200" dirty="0" err="1" smtClean="0"/>
            <a:t>Kleinstkunden</a:t>
          </a:r>
          <a:r>
            <a:rPr lang="de-AT" sz="1400" kern="1200" dirty="0" smtClean="0"/>
            <a:t> (ab 5 PCs) ohne Exchange</a:t>
          </a:r>
          <a:endParaRPr lang="de-AT" sz="1400" kern="1200" dirty="0"/>
        </a:p>
      </dsp:txBody>
      <dsp:txXfrm>
        <a:off x="34339" y="35547"/>
        <a:ext cx="2925328" cy="634769"/>
      </dsp:txXfrm>
    </dsp:sp>
    <dsp:sp modelId="{F0FD4A58-69A8-4A70-8EF0-B67519024641}">
      <dsp:nvSpPr>
        <dsp:cNvPr id="0" name=""/>
        <dsp:cNvSpPr/>
      </dsp:nvSpPr>
      <dsp:spPr>
        <a:xfrm rot="5400000">
          <a:off x="5373967" y="-1569788"/>
          <a:ext cx="562757" cy="532267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de-AT" sz="1300" kern="1200" dirty="0" smtClean="0"/>
            <a:t>Kapazitätsprobleme; kein Geld für neue HW;</a:t>
          </a:r>
          <a:endParaRPr lang="de-AT" sz="1300" kern="1200" dirty="0"/>
        </a:p>
        <a:p>
          <a:pPr marL="114300" lvl="1" indent="-114300" algn="l" defTabSz="577850" rtl="0">
            <a:lnSpc>
              <a:spcPct val="90000"/>
            </a:lnSpc>
            <a:spcBef>
              <a:spcPct val="0"/>
            </a:spcBef>
            <a:spcAft>
              <a:spcPct val="15000"/>
            </a:spcAft>
            <a:buChar char="••"/>
          </a:pPr>
          <a:r>
            <a:rPr lang="de-AT" sz="1300" kern="1200" dirty="0" smtClean="0"/>
            <a:t>Keine Investitionen – sofort losstarten; alter Server weiterhin f. Print, File,…</a:t>
          </a:r>
          <a:endParaRPr lang="de-AT" sz="1300" kern="1200" dirty="0"/>
        </a:p>
      </dsp:txBody>
      <dsp:txXfrm rot="-5400000">
        <a:off x="2994006" y="837645"/>
        <a:ext cx="5295207" cy="507813"/>
      </dsp:txXfrm>
    </dsp:sp>
    <dsp:sp modelId="{B2CA5D48-CFDE-433D-B249-AE15C00C565C}">
      <dsp:nvSpPr>
        <dsp:cNvPr id="0" name=""/>
        <dsp:cNvSpPr/>
      </dsp:nvSpPr>
      <dsp:spPr>
        <a:xfrm>
          <a:off x="0" y="739827"/>
          <a:ext cx="2994006" cy="7034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de-AT" sz="1400" kern="1200" dirty="0" smtClean="0"/>
            <a:t>Kunden mit alten Versionen von SBS, </a:t>
          </a:r>
          <a:r>
            <a:rPr lang="de-AT" sz="1400" kern="1200" dirty="0" err="1" smtClean="0"/>
            <a:t>Win</a:t>
          </a:r>
          <a:r>
            <a:rPr lang="de-AT" sz="1400" kern="1200" dirty="0" smtClean="0"/>
            <a:t> Server</a:t>
          </a:r>
          <a:endParaRPr lang="de-AT" sz="1400" kern="1200" dirty="0"/>
        </a:p>
      </dsp:txBody>
      <dsp:txXfrm>
        <a:off x="34339" y="774166"/>
        <a:ext cx="2925328" cy="634769"/>
      </dsp:txXfrm>
    </dsp:sp>
    <dsp:sp modelId="{6A4535DF-52D1-4907-93FF-EB0A718AA759}">
      <dsp:nvSpPr>
        <dsp:cNvPr id="0" name=""/>
        <dsp:cNvSpPr/>
      </dsp:nvSpPr>
      <dsp:spPr>
        <a:xfrm rot="5400000">
          <a:off x="5373967" y="-831168"/>
          <a:ext cx="562757" cy="532267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de-AT" sz="1300" kern="1200" dirty="0" smtClean="0"/>
            <a:t>Erweiterung um neue Funktionen: OCS, SharePoint</a:t>
          </a:r>
          <a:endParaRPr lang="de-AT" sz="1300" kern="1200" dirty="0"/>
        </a:p>
        <a:p>
          <a:pPr marL="114300" lvl="1" indent="-114300" algn="l" defTabSz="577850" rtl="0">
            <a:lnSpc>
              <a:spcPct val="90000"/>
            </a:lnSpc>
            <a:spcBef>
              <a:spcPct val="0"/>
            </a:spcBef>
            <a:spcAft>
              <a:spcPct val="15000"/>
            </a:spcAft>
            <a:buChar char="••"/>
          </a:pPr>
          <a:r>
            <a:rPr lang="de-AT" sz="1300" kern="1200" dirty="0" smtClean="0"/>
            <a:t>Keine Investitionen – sofort losstarten</a:t>
          </a:r>
          <a:endParaRPr lang="de-AT" sz="1300" kern="1200" dirty="0"/>
        </a:p>
      </dsp:txBody>
      <dsp:txXfrm rot="-5400000">
        <a:off x="2994006" y="1576265"/>
        <a:ext cx="5295207" cy="507813"/>
      </dsp:txXfrm>
    </dsp:sp>
    <dsp:sp modelId="{CE3F697A-12D7-48A0-9A10-9B1BB1743FCF}">
      <dsp:nvSpPr>
        <dsp:cNvPr id="0" name=""/>
        <dsp:cNvSpPr/>
      </dsp:nvSpPr>
      <dsp:spPr>
        <a:xfrm>
          <a:off x="0" y="1478447"/>
          <a:ext cx="2994006" cy="7034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de-AT" sz="1400" kern="1200" dirty="0" smtClean="0"/>
            <a:t>Kunden mit aktuellen Versionen von SBS, </a:t>
          </a:r>
          <a:r>
            <a:rPr lang="de-AT" sz="1400" kern="1200" dirty="0" err="1" smtClean="0"/>
            <a:t>Win</a:t>
          </a:r>
          <a:r>
            <a:rPr lang="de-AT" sz="1400" kern="1200" dirty="0" smtClean="0"/>
            <a:t> Server</a:t>
          </a:r>
          <a:endParaRPr lang="de-AT" sz="1400" kern="1200" dirty="0"/>
        </a:p>
      </dsp:txBody>
      <dsp:txXfrm>
        <a:off x="34339" y="1512786"/>
        <a:ext cx="2925328" cy="634769"/>
      </dsp:txXfrm>
    </dsp:sp>
    <dsp:sp modelId="{7580B06D-61D0-4320-875E-D79061C2F32D}">
      <dsp:nvSpPr>
        <dsp:cNvPr id="0" name=""/>
        <dsp:cNvSpPr/>
      </dsp:nvSpPr>
      <dsp:spPr>
        <a:xfrm rot="5400000">
          <a:off x="5373967" y="-92548"/>
          <a:ext cx="562757" cy="532267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de-AT" sz="1300" kern="1200" dirty="0" smtClean="0"/>
            <a:t>z.B. Mergers / Aquisitions </a:t>
          </a:r>
          <a:endParaRPr lang="de-AT" sz="1300" kern="1200" dirty="0"/>
        </a:p>
        <a:p>
          <a:pPr marL="114300" lvl="1" indent="-114300" algn="l" defTabSz="577850" rtl="0">
            <a:lnSpc>
              <a:spcPct val="90000"/>
            </a:lnSpc>
            <a:spcBef>
              <a:spcPct val="0"/>
            </a:spcBef>
            <a:spcAft>
              <a:spcPct val="15000"/>
            </a:spcAft>
            <a:buChar char="••"/>
          </a:pPr>
          <a:r>
            <a:rPr lang="de-AT" sz="1300" kern="1200" dirty="0" smtClean="0"/>
            <a:t>100e Arbeitsplätze in wenigen Stunden -  in bestehende AD integriert</a:t>
          </a:r>
          <a:endParaRPr lang="de-AT" sz="1300" kern="1200" dirty="0"/>
        </a:p>
      </dsp:txBody>
      <dsp:txXfrm rot="-5400000">
        <a:off x="2994006" y="2314885"/>
        <a:ext cx="5295207" cy="507813"/>
      </dsp:txXfrm>
    </dsp:sp>
    <dsp:sp modelId="{49E88637-AE9E-4322-8449-DBC9E23B557E}">
      <dsp:nvSpPr>
        <dsp:cNvPr id="0" name=""/>
        <dsp:cNvSpPr/>
      </dsp:nvSpPr>
      <dsp:spPr>
        <a:xfrm>
          <a:off x="0" y="2217067"/>
          <a:ext cx="2994006" cy="7034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de-AT" sz="1400" kern="1200" dirty="0" smtClean="0"/>
            <a:t>Kunden, die rasch </a:t>
          </a:r>
          <a:r>
            <a:rPr lang="de-AT" sz="1400" kern="1200" dirty="0" err="1" smtClean="0"/>
            <a:t>xx</a:t>
          </a:r>
          <a:r>
            <a:rPr lang="de-AT" sz="1400" kern="1200" dirty="0" smtClean="0"/>
            <a:t> neue Arbeitsplätze brauchen</a:t>
          </a:r>
          <a:endParaRPr lang="de-AT" sz="1400" kern="1200" dirty="0"/>
        </a:p>
      </dsp:txBody>
      <dsp:txXfrm>
        <a:off x="34339" y="2251406"/>
        <a:ext cx="2925328" cy="634769"/>
      </dsp:txXfrm>
    </dsp:sp>
    <dsp:sp modelId="{7FAB8159-F1D0-45ED-8871-F2BD10D73644}">
      <dsp:nvSpPr>
        <dsp:cNvPr id="0" name=""/>
        <dsp:cNvSpPr/>
      </dsp:nvSpPr>
      <dsp:spPr>
        <a:xfrm rot="5400000">
          <a:off x="5373967" y="646070"/>
          <a:ext cx="562757" cy="532267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de-AT" sz="1300" kern="1200" dirty="0" smtClean="0"/>
            <a:t>Fokus auf „Mehrwerte“ durch eigene IT Mannschaft</a:t>
          </a:r>
          <a:endParaRPr lang="de-AT" sz="1300" kern="1200" dirty="0"/>
        </a:p>
        <a:p>
          <a:pPr marL="114300" lvl="1" indent="-114300" algn="l" defTabSz="577850" rtl="0">
            <a:lnSpc>
              <a:spcPct val="90000"/>
            </a:lnSpc>
            <a:spcBef>
              <a:spcPct val="0"/>
            </a:spcBef>
            <a:spcAft>
              <a:spcPct val="15000"/>
            </a:spcAft>
            <a:buChar char="••"/>
          </a:pPr>
          <a:r>
            <a:rPr lang="de-AT" sz="1300" kern="1200" dirty="0" smtClean="0"/>
            <a:t>Kein Interesse an Wartung, Archivierung, …</a:t>
          </a:r>
          <a:endParaRPr lang="de-AT" sz="1300" kern="1200" dirty="0"/>
        </a:p>
      </dsp:txBody>
      <dsp:txXfrm rot="-5400000">
        <a:off x="2994006" y="3053503"/>
        <a:ext cx="5295207" cy="507813"/>
      </dsp:txXfrm>
    </dsp:sp>
    <dsp:sp modelId="{12B80239-5F42-49EA-A406-E56179427DA1}">
      <dsp:nvSpPr>
        <dsp:cNvPr id="0" name=""/>
        <dsp:cNvSpPr/>
      </dsp:nvSpPr>
      <dsp:spPr>
        <a:xfrm>
          <a:off x="0" y="2955686"/>
          <a:ext cx="2994006" cy="7034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de-AT" sz="1400" kern="1200" dirty="0" smtClean="0"/>
            <a:t>Kunden, die Kostenvorteile nutzen wollen</a:t>
          </a:r>
          <a:endParaRPr lang="de-AT" sz="1400" kern="1200" dirty="0"/>
        </a:p>
      </dsp:txBody>
      <dsp:txXfrm>
        <a:off x="34339" y="2990025"/>
        <a:ext cx="2925328" cy="634769"/>
      </dsp:txXfrm>
    </dsp:sp>
    <dsp:sp modelId="{9E763103-98EA-4992-9789-67FAB15010C7}">
      <dsp:nvSpPr>
        <dsp:cNvPr id="0" name=""/>
        <dsp:cNvSpPr/>
      </dsp:nvSpPr>
      <dsp:spPr>
        <a:xfrm rot="5400000">
          <a:off x="5373967" y="1384690"/>
          <a:ext cx="562757" cy="532267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de-DE" sz="1300" kern="1200" dirty="0" smtClean="0"/>
            <a:t>Online </a:t>
          </a:r>
          <a:r>
            <a:rPr lang="de-DE" sz="1300" kern="1200" dirty="0" err="1" smtClean="0"/>
            <a:t>Collaboration</a:t>
          </a:r>
          <a:endParaRPr lang="de-AT" sz="1300" kern="1200" dirty="0"/>
        </a:p>
        <a:p>
          <a:pPr marL="114300" lvl="1" indent="-114300" algn="l" defTabSz="577850" rtl="0">
            <a:lnSpc>
              <a:spcPct val="90000"/>
            </a:lnSpc>
            <a:spcBef>
              <a:spcPct val="0"/>
            </a:spcBef>
            <a:spcAft>
              <a:spcPct val="15000"/>
            </a:spcAft>
            <a:buChar char="••"/>
          </a:pPr>
          <a:r>
            <a:rPr lang="de-DE" sz="1300" kern="1200" dirty="0" smtClean="0"/>
            <a:t>Communication</a:t>
          </a:r>
          <a:endParaRPr lang="de-AT" sz="1300" kern="1200" dirty="0"/>
        </a:p>
      </dsp:txBody>
      <dsp:txXfrm rot="-5400000">
        <a:off x="2994006" y="3792123"/>
        <a:ext cx="5295207" cy="507813"/>
      </dsp:txXfrm>
    </dsp:sp>
    <dsp:sp modelId="{6BBDCAC6-EAEB-48D7-BF43-4D47CAEDA625}">
      <dsp:nvSpPr>
        <dsp:cNvPr id="0" name=""/>
        <dsp:cNvSpPr/>
      </dsp:nvSpPr>
      <dsp:spPr>
        <a:xfrm>
          <a:off x="0" y="3694306"/>
          <a:ext cx="2994006" cy="7034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de-DE" sz="1400" kern="1200" dirty="0" smtClean="0"/>
            <a:t>Kunden, die ihre Produktivität durch neueste Technologien steigern wollen</a:t>
          </a:r>
          <a:endParaRPr lang="de-AT" sz="1400" kern="1200" dirty="0"/>
        </a:p>
      </dsp:txBody>
      <dsp:txXfrm>
        <a:off x="34339" y="3728645"/>
        <a:ext cx="2925328" cy="634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3F389-F3A6-4B2D-9DF5-8DF9956F34CF}">
      <dsp:nvSpPr>
        <dsp:cNvPr id="0" name=""/>
        <dsp:cNvSpPr/>
      </dsp:nvSpPr>
      <dsp:spPr>
        <a:xfrm>
          <a:off x="0" y="399078"/>
          <a:ext cx="8229600" cy="544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de-AT" sz="1800" kern="1200" dirty="0" smtClean="0"/>
            <a:t>Basierend auf </a:t>
          </a:r>
          <a:r>
            <a:rPr lang="de-AT" sz="1800" b="1" kern="1200" dirty="0" smtClean="0"/>
            <a:t>Exchange Server</a:t>
          </a:r>
          <a:r>
            <a:rPr lang="de-AT" sz="1800" kern="1200" dirty="0" smtClean="0"/>
            <a:t>, </a:t>
          </a:r>
          <a:r>
            <a:rPr lang="de-AT" sz="1800" b="1" kern="1200" dirty="0" smtClean="0"/>
            <a:t>SharePoint Server </a:t>
          </a:r>
          <a:r>
            <a:rPr lang="de-AT" sz="1800" kern="1200" dirty="0" smtClean="0"/>
            <a:t>und </a:t>
          </a:r>
          <a:r>
            <a:rPr lang="de-AT" sz="1800" b="1" kern="1200" dirty="0" smtClean="0"/>
            <a:t>Office Communications Server</a:t>
          </a:r>
          <a:endParaRPr lang="de-AT" sz="1800" kern="1200" dirty="0"/>
        </a:p>
      </dsp:txBody>
      <dsp:txXfrm>
        <a:off x="26593" y="425671"/>
        <a:ext cx="8176414" cy="491566"/>
      </dsp:txXfrm>
    </dsp:sp>
    <dsp:sp modelId="{A67E68ED-0D93-4748-A959-361A6B75D9FF}">
      <dsp:nvSpPr>
        <dsp:cNvPr id="0" name=""/>
        <dsp:cNvSpPr/>
      </dsp:nvSpPr>
      <dsp:spPr>
        <a:xfrm>
          <a:off x="0" y="995671"/>
          <a:ext cx="8229600" cy="544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5 GB pro Exchange Online Seat</a:t>
          </a:r>
          <a:endParaRPr lang="de-AT" sz="1800" kern="1200"/>
        </a:p>
      </dsp:txBody>
      <dsp:txXfrm>
        <a:off x="26593" y="1022264"/>
        <a:ext cx="8176414" cy="491566"/>
      </dsp:txXfrm>
    </dsp:sp>
    <dsp:sp modelId="{FC39B5C6-B5D3-4663-9AF0-1A100CE94067}">
      <dsp:nvSpPr>
        <dsp:cNvPr id="0" name=""/>
        <dsp:cNvSpPr/>
      </dsp:nvSpPr>
      <dsp:spPr>
        <a:xfrm>
          <a:off x="0" y="1592263"/>
          <a:ext cx="8229600" cy="544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Forefront Online Protection for Exchange (SPAM / </a:t>
          </a:r>
          <a:r>
            <a:rPr lang="en-US" sz="1800" kern="1200" dirty="0" err="1" smtClean="0"/>
            <a:t>Virenschutz</a:t>
          </a:r>
          <a:r>
            <a:rPr lang="en-US" sz="1800" kern="1200" dirty="0" smtClean="0"/>
            <a:t>)</a:t>
          </a:r>
          <a:endParaRPr lang="de-AT" sz="1800" kern="1200" dirty="0"/>
        </a:p>
      </dsp:txBody>
      <dsp:txXfrm>
        <a:off x="26593" y="1618856"/>
        <a:ext cx="8176414" cy="491566"/>
      </dsp:txXfrm>
    </dsp:sp>
    <dsp:sp modelId="{2427CEAD-7F44-4636-BF1C-7AEFCC898DD0}">
      <dsp:nvSpPr>
        <dsp:cNvPr id="0" name=""/>
        <dsp:cNvSpPr/>
      </dsp:nvSpPr>
      <dsp:spPr>
        <a:xfrm>
          <a:off x="0" y="2188856"/>
          <a:ext cx="8229600" cy="544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250 MB pro  SharePoint Online Seat</a:t>
          </a:r>
          <a:endParaRPr lang="de-AT" sz="1800" kern="1200" dirty="0"/>
        </a:p>
      </dsp:txBody>
      <dsp:txXfrm>
        <a:off x="26593" y="2215449"/>
        <a:ext cx="8176414" cy="491566"/>
      </dsp:txXfrm>
    </dsp:sp>
    <dsp:sp modelId="{50187BFC-53A2-4A98-8F9F-8C0A26C232CB}">
      <dsp:nvSpPr>
        <dsp:cNvPr id="0" name=""/>
        <dsp:cNvSpPr/>
      </dsp:nvSpPr>
      <dsp:spPr>
        <a:xfrm>
          <a:off x="0" y="2785449"/>
          <a:ext cx="8229600" cy="544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Forefront for SharePoint</a:t>
          </a:r>
          <a:endParaRPr lang="de-AT" sz="1800" kern="1200" dirty="0"/>
        </a:p>
      </dsp:txBody>
      <dsp:txXfrm>
        <a:off x="26593" y="2812042"/>
        <a:ext cx="8176414" cy="491566"/>
      </dsp:txXfrm>
    </dsp:sp>
    <dsp:sp modelId="{7F02B182-E065-478D-ACF0-C6336FC571E5}">
      <dsp:nvSpPr>
        <dsp:cNvPr id="0" name=""/>
        <dsp:cNvSpPr/>
      </dsp:nvSpPr>
      <dsp:spPr>
        <a:xfrm>
          <a:off x="0" y="3382041"/>
          <a:ext cx="8229600" cy="544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smtClean="0"/>
            <a:t>Webkonferenzen, Instant Messaging/Presence</a:t>
          </a:r>
          <a:endParaRPr lang="de-AT" sz="1800" kern="1200"/>
        </a:p>
      </dsp:txBody>
      <dsp:txXfrm>
        <a:off x="26593" y="3408634"/>
        <a:ext cx="8176414" cy="491566"/>
      </dsp:txXfrm>
    </dsp:sp>
    <dsp:sp modelId="{4413DCB4-0111-4248-BE1E-8C26FBF08F8B}">
      <dsp:nvSpPr>
        <dsp:cNvPr id="0" name=""/>
        <dsp:cNvSpPr/>
      </dsp:nvSpPr>
      <dsp:spPr>
        <a:xfrm>
          <a:off x="0" y="3978634"/>
          <a:ext cx="8229600" cy="544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SLA - 99,9% </a:t>
          </a:r>
          <a:r>
            <a:rPr lang="en-US" sz="1800" kern="1200" dirty="0" err="1" smtClean="0"/>
            <a:t>Verfügbarkeit</a:t>
          </a:r>
          <a:r>
            <a:rPr lang="en-US" sz="1800" kern="1200" dirty="0" smtClean="0"/>
            <a:t>, Geo-</a:t>
          </a:r>
          <a:r>
            <a:rPr lang="en-US" sz="1800" kern="1200" dirty="0" err="1" smtClean="0"/>
            <a:t>redundante</a:t>
          </a:r>
          <a:r>
            <a:rPr lang="en-US" sz="1800" kern="1200" dirty="0" smtClean="0"/>
            <a:t> </a:t>
          </a:r>
          <a:r>
            <a:rPr lang="en-US" sz="1800" kern="1200" dirty="0" err="1" smtClean="0"/>
            <a:t>Rechenzentren</a:t>
          </a:r>
          <a:endParaRPr lang="de-AT" sz="1800" kern="1200" dirty="0"/>
        </a:p>
      </dsp:txBody>
      <dsp:txXfrm>
        <a:off x="26593" y="4005227"/>
        <a:ext cx="8176414" cy="491566"/>
      </dsp:txXfrm>
    </dsp:sp>
    <dsp:sp modelId="{E6BCA2D5-2996-42E7-BF4D-C062A3379BC0}">
      <dsp:nvSpPr>
        <dsp:cNvPr id="0" name=""/>
        <dsp:cNvSpPr/>
      </dsp:nvSpPr>
      <dsp:spPr>
        <a:xfrm>
          <a:off x="0" y="4575226"/>
          <a:ext cx="8229600" cy="5447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Evergreen-</a:t>
          </a:r>
          <a:r>
            <a:rPr lang="en-US" sz="1800" kern="1200" dirty="0" err="1" smtClean="0"/>
            <a:t>Konzept</a:t>
          </a:r>
          <a:r>
            <a:rPr lang="en-US" sz="1800" kern="1200" dirty="0" smtClean="0"/>
            <a:t>:  </a:t>
          </a:r>
          <a:r>
            <a:rPr lang="en-US" sz="1800" kern="1200" dirty="0" err="1" smtClean="0"/>
            <a:t>Automatisch</a:t>
          </a:r>
          <a:r>
            <a:rPr lang="en-US" sz="1800" kern="1200" dirty="0" smtClean="0"/>
            <a:t> auf </a:t>
          </a:r>
          <a:r>
            <a:rPr lang="en-US" sz="1800" kern="1200" dirty="0" err="1" smtClean="0"/>
            <a:t>aktuelle</a:t>
          </a:r>
          <a:r>
            <a:rPr lang="en-US" sz="1800" kern="1200" dirty="0" smtClean="0"/>
            <a:t> </a:t>
          </a:r>
          <a:r>
            <a:rPr lang="en-US" sz="1800" kern="1200" dirty="0" err="1" smtClean="0"/>
            <a:t>Versionen</a:t>
          </a:r>
          <a:r>
            <a:rPr lang="en-US" sz="1800" kern="1200" dirty="0" smtClean="0"/>
            <a:t> </a:t>
          </a:r>
          <a:r>
            <a:rPr lang="en-US" sz="1800" kern="1200" dirty="0" err="1" smtClean="0"/>
            <a:t>updaten</a:t>
          </a:r>
          <a:endParaRPr lang="de-AT" sz="1800" kern="1200" dirty="0"/>
        </a:p>
      </dsp:txBody>
      <dsp:txXfrm>
        <a:off x="26593" y="4601819"/>
        <a:ext cx="8176414" cy="4915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9DD738-08E6-4E1B-9FCC-B11E0EA11EE2}" type="datetimeFigureOut">
              <a:rPr lang="en-US" smtClean="0"/>
              <a:pPr/>
              <a:t>4/29/2010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0F35F-DD44-4607-AEC1-49D7A4BC4066}" type="slidenum">
              <a:rPr lang="en-US" smtClean="0"/>
              <a:pPr/>
              <a:t>‹Nr.›</a:t>
            </a:fld>
            <a:endParaRPr lang="en-US"/>
          </a:p>
        </p:txBody>
      </p:sp>
    </p:spTree>
    <p:extLst>
      <p:ext uri="{BB962C8B-B14F-4D97-AF65-F5344CB8AC3E}">
        <p14:creationId xmlns:p14="http://schemas.microsoft.com/office/powerpoint/2010/main" val="102606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a:p>
        </p:txBody>
      </p:sp>
      <p:sp>
        <p:nvSpPr>
          <p:cNvPr id="4" name="Foliennummernplatzhalter 3"/>
          <p:cNvSpPr>
            <a:spLocks noGrp="1"/>
          </p:cNvSpPr>
          <p:nvPr>
            <p:ph type="sldNum" sz="quarter" idx="10"/>
          </p:nvPr>
        </p:nvSpPr>
        <p:spPr/>
        <p:txBody>
          <a:bodyPr/>
          <a:lstStyle/>
          <a:p>
            <a:fld id="{8B263312-38AA-4E1E-B2B5-0F8F122B24F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pPr lvl="0">
              <a:buFontTx/>
              <a:buNone/>
            </a:pPr>
            <a:endParaRPr lang="en-US" sz="900" dirty="0">
              <a:latin typeface="Segoe" pitchFamily="34" charset="0"/>
            </a:endParaRPr>
          </a:p>
        </p:txBody>
      </p:sp>
      <p:sp>
        <p:nvSpPr>
          <p:cNvPr id="4" name="Slide Number Placeholder 3"/>
          <p:cNvSpPr>
            <a:spLocks noGrp="1"/>
          </p:cNvSpPr>
          <p:nvPr>
            <p:ph type="sldNum" sz="quarter" idx="10"/>
          </p:nvPr>
        </p:nvSpPr>
        <p:spPr/>
        <p:txBody>
          <a:bodyPr/>
          <a:lstStyle/>
          <a:p>
            <a:pPr defTabSz="914265">
              <a:defRPr/>
            </a:pPr>
            <a:fld id="{D9536EA1-9F17-4651-8A75-B6C133850D31}" type="slidenum">
              <a:rPr lang="en-US">
                <a:solidFill>
                  <a:prstClr val="black"/>
                </a:solidFill>
                <a:latin typeface="Calibri"/>
              </a:rPr>
              <a:pPr defTabSz="914265">
                <a:defRPr/>
              </a:pPr>
              <a:t>11</a:t>
            </a:fld>
            <a:endParaRPr lang="en-US" dirty="0">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pPr lvl="0">
              <a:buFontTx/>
              <a:buNone/>
            </a:pPr>
            <a:endParaRPr lang="en-US" sz="900" dirty="0">
              <a:latin typeface="Segoe" pitchFamily="34" charset="0"/>
            </a:endParaRPr>
          </a:p>
        </p:txBody>
      </p:sp>
      <p:sp>
        <p:nvSpPr>
          <p:cNvPr id="4" name="Slide Number Placeholder 3"/>
          <p:cNvSpPr>
            <a:spLocks noGrp="1"/>
          </p:cNvSpPr>
          <p:nvPr>
            <p:ph type="sldNum" sz="quarter" idx="10"/>
          </p:nvPr>
        </p:nvSpPr>
        <p:spPr/>
        <p:txBody>
          <a:bodyPr/>
          <a:lstStyle/>
          <a:p>
            <a:pPr defTabSz="914265">
              <a:defRPr/>
            </a:pPr>
            <a:fld id="{D9536EA1-9F17-4651-8A75-B6C133850D31}" type="slidenum">
              <a:rPr lang="en-US">
                <a:solidFill>
                  <a:prstClr val="black"/>
                </a:solidFill>
                <a:latin typeface="Calibri"/>
              </a:rPr>
              <a:pPr defTabSz="914265">
                <a:defRPr/>
              </a:pPr>
              <a:t>12</a:t>
            </a:fld>
            <a:endParaRPr lang="en-US" dirty="0">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D9536EA1-9F17-4651-8A75-B6C133850D31}" type="slidenum">
              <a:rPr lang="en-US" smtClean="0"/>
              <a:pPr>
                <a:defRPr/>
              </a:pPr>
              <a:t>13</a:t>
            </a:fld>
            <a:endParaRPr lang="en-US" dirty="0"/>
          </a:p>
        </p:txBody>
      </p:sp>
      <p:sp>
        <p:nvSpPr>
          <p:cNvPr id="5" name="Notes Placeholder 4"/>
          <p:cNvSpPr>
            <a:spLocks noGrp="1"/>
          </p:cNvSpPr>
          <p:nvPr>
            <p:ph type="body" idx="1"/>
          </p:nvPr>
        </p:nvSpPr>
        <p:spPr/>
        <p:txBody>
          <a:bodyPr>
            <a:normAutofit fontScale="70000" lnSpcReduction="20000"/>
          </a:bodyPr>
          <a:lstStyle/>
          <a:p>
            <a:endParaRPr lang="en-US" dirty="0" smtClean="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dirty="0" smtClean="0">
                <a:effectLst/>
              </a:rPr>
              <a:t>Details: Nächste Folie</a:t>
            </a:r>
          </a:p>
        </p:txBody>
      </p:sp>
      <p:sp>
        <p:nvSpPr>
          <p:cNvPr id="4" name="Foliennummernplatzhalter 3"/>
          <p:cNvSpPr>
            <a:spLocks noGrp="1"/>
          </p:cNvSpPr>
          <p:nvPr>
            <p:ph type="sldNum" sz="quarter" idx="10"/>
          </p:nvPr>
        </p:nvSpPr>
        <p:spPr/>
        <p:txBody>
          <a:bodyPr/>
          <a:lstStyle/>
          <a:p>
            <a:fld id="{8B263312-38AA-4E1E-B2B5-0F8F122B24FE}"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fld id="{8B263312-38AA-4E1E-B2B5-0F8F122B24FE}"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E467B9-4DBB-4BF4-845A-E850D73D841D}"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13F0F35F-DD44-4607-AEC1-49D7A4BC4066}" type="slidenum">
              <a:rPr lang="en-US" smtClean="0"/>
              <a:pPr/>
              <a:t>17</a:t>
            </a:fld>
            <a:endParaRPr lang="en-US"/>
          </a:p>
        </p:txBody>
      </p:sp>
    </p:spTree>
    <p:extLst>
      <p:ext uri="{BB962C8B-B14F-4D97-AF65-F5344CB8AC3E}">
        <p14:creationId xmlns:p14="http://schemas.microsoft.com/office/powerpoint/2010/main" val="2334355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pPr lvl="0">
              <a:buFontTx/>
              <a:buNone/>
            </a:pPr>
            <a:endParaRPr lang="en-US" sz="900" dirty="0">
              <a:latin typeface="Segoe" pitchFamily="34" charset="0"/>
            </a:endParaRPr>
          </a:p>
        </p:txBody>
      </p:sp>
      <p:sp>
        <p:nvSpPr>
          <p:cNvPr id="4" name="Slide Number Placeholder 3"/>
          <p:cNvSpPr>
            <a:spLocks noGrp="1"/>
          </p:cNvSpPr>
          <p:nvPr>
            <p:ph type="sldNum" sz="quarter" idx="10"/>
          </p:nvPr>
        </p:nvSpPr>
        <p:spPr/>
        <p:txBody>
          <a:bodyPr/>
          <a:lstStyle/>
          <a:p>
            <a:pPr defTabSz="914265">
              <a:defRPr/>
            </a:pPr>
            <a:fld id="{D9536EA1-9F17-4651-8A75-B6C133850D31}" type="slidenum">
              <a:rPr lang="en-US">
                <a:solidFill>
                  <a:prstClr val="black"/>
                </a:solidFill>
                <a:latin typeface="Calibri"/>
              </a:rPr>
              <a:pPr defTabSz="914265">
                <a:defRPr/>
              </a:pPr>
              <a:t>18</a:t>
            </a:fld>
            <a:endParaRPr lang="en-US" dirty="0">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13F0F35F-DD44-4607-AEC1-49D7A4BC4066}" type="slidenum">
              <a:rPr lang="en-US" smtClean="0"/>
              <a:pPr/>
              <a:t>19</a:t>
            </a:fld>
            <a:endParaRPr lang="en-US"/>
          </a:p>
        </p:txBody>
      </p:sp>
    </p:spTree>
    <p:extLst>
      <p:ext uri="{BB962C8B-B14F-4D97-AF65-F5344CB8AC3E}">
        <p14:creationId xmlns:p14="http://schemas.microsoft.com/office/powerpoint/2010/main" val="38882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fld id="{8B263312-38AA-4E1E-B2B5-0F8F122B24FE}"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dirty="0" smtClean="0"/>
              <a:t>Vision:</a:t>
            </a:r>
          </a:p>
          <a:p>
            <a:r>
              <a:rPr lang="de-AT" sz="900" dirty="0">
                <a:solidFill>
                  <a:srgbClr val="595959"/>
                </a:solidFill>
                <a:latin typeface="Arial"/>
                <a:ea typeface="ＭＳ Ｐゴシック"/>
              </a:rPr>
              <a:t>Das Beste aus den vier Welten von</a:t>
            </a:r>
            <a:br>
              <a:rPr lang="de-AT" sz="900" dirty="0">
                <a:solidFill>
                  <a:srgbClr val="595959"/>
                </a:solidFill>
                <a:latin typeface="Arial"/>
                <a:ea typeface="ＭＳ Ｐゴシック"/>
              </a:rPr>
            </a:br>
            <a:r>
              <a:rPr lang="de-AT" sz="900" dirty="0">
                <a:solidFill>
                  <a:srgbClr val="595959"/>
                </a:solidFill>
                <a:latin typeface="Arial"/>
                <a:ea typeface="ＭＳ Ｐゴシック"/>
              </a:rPr>
              <a:t>Desktops, Server, Onlinediensten und Geräten</a:t>
            </a:r>
            <a:br>
              <a:rPr lang="de-AT" sz="900" dirty="0">
                <a:solidFill>
                  <a:srgbClr val="595959"/>
                </a:solidFill>
                <a:latin typeface="Arial"/>
                <a:ea typeface="ＭＳ Ｐゴシック"/>
              </a:rPr>
            </a:br>
            <a:r>
              <a:rPr lang="de-AT" sz="900" dirty="0">
                <a:solidFill>
                  <a:srgbClr val="595959"/>
                </a:solidFill>
                <a:latin typeface="Arial"/>
                <a:ea typeface="ＭＳ Ｐゴシック"/>
              </a:rPr>
              <a:t>zusammengefasst in eine nahtlose Benutzererfahrung</a:t>
            </a:r>
            <a:endParaRPr lang="de-AT" dirty="0"/>
          </a:p>
        </p:txBody>
      </p:sp>
      <p:sp>
        <p:nvSpPr>
          <p:cNvPr id="4" name="Foliennummernplatzhalter 3"/>
          <p:cNvSpPr>
            <a:spLocks noGrp="1"/>
          </p:cNvSpPr>
          <p:nvPr>
            <p:ph type="sldNum" sz="quarter" idx="10"/>
          </p:nvPr>
        </p:nvSpPr>
        <p:spPr/>
        <p:txBody>
          <a:bodyPr/>
          <a:lstStyle/>
          <a:p>
            <a:fld id="{8B263312-38AA-4E1E-B2B5-0F8F122B24FE}"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normAutofit/>
          </a:bodyPr>
          <a:lstStyle/>
          <a:p>
            <a:pPr lvl="0">
              <a:buFontTx/>
              <a:buNone/>
            </a:pPr>
            <a:endParaRPr lang="en-US" sz="900" dirty="0">
              <a:latin typeface="Segoe" pitchFamily="34" charset="0"/>
            </a:endParaRPr>
          </a:p>
        </p:txBody>
      </p:sp>
      <p:sp>
        <p:nvSpPr>
          <p:cNvPr id="4" name="Slide Number Placeholder 3"/>
          <p:cNvSpPr>
            <a:spLocks noGrp="1"/>
          </p:cNvSpPr>
          <p:nvPr>
            <p:ph type="sldNum" sz="quarter" idx="10"/>
          </p:nvPr>
        </p:nvSpPr>
        <p:spPr/>
        <p:txBody>
          <a:bodyPr/>
          <a:lstStyle/>
          <a:p>
            <a:pPr defTabSz="914265">
              <a:defRPr/>
            </a:pPr>
            <a:fld id="{D9536EA1-9F17-4651-8A75-B6C133850D31}" type="slidenum">
              <a:rPr lang="en-US">
                <a:solidFill>
                  <a:prstClr val="black"/>
                </a:solidFill>
                <a:latin typeface="Calibri"/>
              </a:rPr>
              <a:pPr defTabSz="914265">
                <a:defRPr/>
              </a:pPr>
              <a:t>5</a:t>
            </a:fld>
            <a:endParaRPr lang="en-US" dirty="0">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baseline="0" dirty="0" smtClean="0"/>
          </a:p>
          <a:p>
            <a:endParaRPr lang="de-AT" dirty="0"/>
          </a:p>
        </p:txBody>
      </p:sp>
      <p:sp>
        <p:nvSpPr>
          <p:cNvPr id="4" name="Foliennummernplatzhalter 3"/>
          <p:cNvSpPr>
            <a:spLocks noGrp="1"/>
          </p:cNvSpPr>
          <p:nvPr>
            <p:ph type="sldNum" sz="quarter" idx="10"/>
          </p:nvPr>
        </p:nvSpPr>
        <p:spPr/>
        <p:txBody>
          <a:bodyPr/>
          <a:lstStyle/>
          <a:p>
            <a:fld id="{8B263312-38AA-4E1E-B2B5-0F8F122B24FE}"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fld id="{8B263312-38AA-4E1E-B2B5-0F8F122B24FE}"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a:p>
        </p:txBody>
      </p:sp>
      <p:sp>
        <p:nvSpPr>
          <p:cNvPr id="4" name="Foliennummernplatzhalter 3"/>
          <p:cNvSpPr>
            <a:spLocks noGrp="1"/>
          </p:cNvSpPr>
          <p:nvPr>
            <p:ph type="sldNum" sz="quarter" idx="10"/>
          </p:nvPr>
        </p:nvSpPr>
        <p:spPr/>
        <p:txBody>
          <a:bodyPr/>
          <a:lstStyle/>
          <a:p>
            <a:fld id="{EAC09908-BC82-4FE5-A326-0E596CA0A6BB}"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fld id="{8B263312-38AA-4E1E-B2B5-0F8F122B24F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endParaRPr lang="en-US" dirty="0" smtClean="0"/>
          </a:p>
          <a:p>
            <a:pPr marL="171450" indent="-171450">
              <a:buFont typeface="Arial" pitchFamily="34" charset="0"/>
              <a:buChar char="•"/>
            </a:pPr>
            <a:r>
              <a:rPr lang="en-US" dirty="0" err="1" smtClean="0"/>
              <a:t>Deskless</a:t>
            </a:r>
            <a:r>
              <a:rPr lang="en-US" baseline="0" dirty="0" smtClean="0"/>
              <a:t> Exchange: </a:t>
            </a:r>
            <a:r>
              <a:rPr lang="en-US" dirty="0" smtClean="0"/>
              <a:t>Maximum mailbox size for each user is 500 megabytes (MB), which cannot be increased.</a:t>
            </a:r>
          </a:p>
          <a:p>
            <a:pPr marL="171450" indent="-171450">
              <a:buFont typeface="Arial" pitchFamily="34" charset="0"/>
              <a:buChar char="•"/>
            </a:pPr>
            <a:r>
              <a:rPr lang="en-US" dirty="0" err="1" smtClean="0"/>
              <a:t>Kosten</a:t>
            </a:r>
            <a:endParaRPr lang="en-US" dirty="0" smtClean="0"/>
          </a:p>
          <a:p>
            <a:pPr marL="628650" lvl="1" indent="-171450">
              <a:buFont typeface="Arial" pitchFamily="34" charset="0"/>
              <a:buChar char="•"/>
            </a:pPr>
            <a:r>
              <a:rPr lang="de-AT" dirty="0" smtClean="0">
                <a:effectLst/>
              </a:rPr>
              <a:t>1,70 € pro Nutzer und Monat für </a:t>
            </a:r>
            <a:r>
              <a:rPr lang="de-AT" b="1" dirty="0" smtClean="0">
                <a:effectLst/>
              </a:rPr>
              <a:t>Exchange</a:t>
            </a:r>
            <a:r>
              <a:rPr lang="de-AT" dirty="0" smtClean="0">
                <a:effectLst/>
              </a:rPr>
              <a:t> Online Deskless Worker </a:t>
            </a:r>
          </a:p>
          <a:p>
            <a:pPr marL="628650" lvl="1" indent="-171450">
              <a:buFont typeface="Arial" pitchFamily="34" charset="0"/>
              <a:buChar char="•"/>
            </a:pPr>
            <a:r>
              <a:rPr lang="de-AT" dirty="0" smtClean="0">
                <a:effectLst/>
              </a:rPr>
              <a:t>1,70 € pro Nutzer und Monat für </a:t>
            </a:r>
            <a:r>
              <a:rPr lang="de-AT" b="1" dirty="0" smtClean="0">
                <a:effectLst/>
              </a:rPr>
              <a:t>SharePoint</a:t>
            </a:r>
            <a:r>
              <a:rPr lang="de-AT" dirty="0" smtClean="0">
                <a:effectLst/>
              </a:rPr>
              <a:t> Online Deskless Worker</a:t>
            </a:r>
          </a:p>
          <a:p>
            <a:pPr marL="628650" lvl="1" indent="-171450">
              <a:buFont typeface="Arial" pitchFamily="34" charset="0"/>
              <a:buChar char="•"/>
            </a:pPr>
            <a:r>
              <a:rPr lang="de-AT" dirty="0" smtClean="0">
                <a:effectLst/>
              </a:rPr>
              <a:t>GEMEINSAM: 2,56</a:t>
            </a:r>
          </a:p>
          <a:p>
            <a:endParaRPr lang="en-US" dirty="0" smtClean="0"/>
          </a:p>
        </p:txBody>
      </p:sp>
      <p:sp>
        <p:nvSpPr>
          <p:cNvPr id="54276" name="Slide Number Placeholder 3"/>
          <p:cNvSpPr>
            <a:spLocks noGrp="1"/>
          </p:cNvSpPr>
          <p:nvPr>
            <p:ph type="sldNum" sz="quarter" idx="5"/>
          </p:nvPr>
        </p:nvSpPr>
        <p:spPr bwMode="auto">
          <a:noFill/>
          <a:ln>
            <a:miter lim="800000"/>
            <a:headEnd/>
            <a:tailEnd/>
          </a:ln>
        </p:spPr>
        <p:txBody>
          <a:bodyPr/>
          <a:lstStyle/>
          <a:p>
            <a:fld id="{E181C30A-0CC7-403A-87E8-FE29A9A40B9C}"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Master with Image">
    <p:spTree>
      <p:nvGrpSpPr>
        <p:cNvPr id="1" name=""/>
        <p:cNvGrpSpPr/>
        <p:nvPr/>
      </p:nvGrpSpPr>
      <p:grpSpPr>
        <a:xfrm>
          <a:off x="0" y="0"/>
          <a:ext cx="0" cy="0"/>
          <a:chOff x="0" y="0"/>
          <a:chExt cx="0" cy="0"/>
        </a:xfrm>
      </p:grpSpPr>
      <p:pic>
        <p:nvPicPr>
          <p:cNvPr id="2050" name="Picture 2" descr="C:\Documents and Settings\Andrew Johnson\My Documents\01_Freelance_Design\Siegel+Gale\MS Partners\PPT\exports\title_logo300.png"/>
          <p:cNvPicPr>
            <a:picLocks noChangeAspect="1" noChangeArrowheads="1"/>
          </p:cNvPicPr>
          <p:nvPr userDrawn="1"/>
        </p:nvPicPr>
        <p:blipFill>
          <a:blip r:embed="rId2"/>
          <a:srcRect/>
          <a:stretch>
            <a:fillRect/>
          </a:stretch>
        </p:blipFill>
        <p:spPr bwMode="auto">
          <a:xfrm>
            <a:off x="5876537" y="5641846"/>
            <a:ext cx="3267463" cy="1216154"/>
          </a:xfrm>
          <a:prstGeom prst="rect">
            <a:avLst/>
          </a:prstGeom>
          <a:noFill/>
        </p:spPr>
      </p:pic>
      <p:sp>
        <p:nvSpPr>
          <p:cNvPr id="2" name="Title 1"/>
          <p:cNvSpPr>
            <a:spLocks noGrp="1"/>
          </p:cNvSpPr>
          <p:nvPr>
            <p:ph type="ctrTitle"/>
          </p:nvPr>
        </p:nvSpPr>
        <p:spPr>
          <a:xfrm>
            <a:off x="457200" y="4544291"/>
            <a:ext cx="7239000" cy="1235825"/>
          </a:xfrm>
        </p:spPr>
        <p:txBody>
          <a:bodyPr anchor="t" anchorCtr="0"/>
          <a:lstStyle>
            <a:lvl1pPr algn="l">
              <a:defRPr sz="26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5833199"/>
            <a:ext cx="4191000" cy="873368"/>
          </a:xfrm>
        </p:spPr>
        <p:txBody>
          <a:bodyPr>
            <a:normAutofit/>
          </a:bodyPr>
          <a:lstStyle>
            <a:lvl1pPr marL="0" indent="0" algn="l">
              <a:lnSpc>
                <a:spcPts val="1800"/>
              </a:lnSpc>
              <a:spcBef>
                <a:spcPts val="0"/>
              </a:spcBef>
              <a:spcAft>
                <a:spcPts val="0"/>
              </a:spcAft>
              <a:buNone/>
              <a:defRPr sz="1300">
                <a:solidFill>
                  <a:schemeClr val="bg2"/>
                </a:solidFill>
                <a:latin typeface="Segoe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200"/>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smtClean="0"/>
              <a:t>Juli 2009</a:t>
            </a:r>
            <a:endParaRPr lang="en-US"/>
          </a:p>
        </p:txBody>
      </p:sp>
      <p:sp>
        <p:nvSpPr>
          <p:cNvPr id="5" name="Slide Number Placeholder 4"/>
          <p:cNvSpPr>
            <a:spLocks noGrp="1"/>
          </p:cNvSpPr>
          <p:nvPr>
            <p:ph type="sldNum" sz="quarter" idx="12"/>
          </p:nvPr>
        </p:nvSpPr>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2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Juli 2009</a:t>
            </a:r>
            <a:endParaRPr lang="en-US"/>
          </a:p>
        </p:txBody>
      </p:sp>
      <p:sp>
        <p:nvSpPr>
          <p:cNvPr id="6" name="Slide Number Placeholder 5"/>
          <p:cNvSpPr>
            <a:spLocks noGrp="1"/>
          </p:cNvSpPr>
          <p:nvPr>
            <p:ph type="sldNum" sz="quarter" idx="12"/>
          </p:nvPr>
        </p:nvSpPr>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Juli 2009</a:t>
            </a:r>
            <a:endParaRPr lang="en-US"/>
          </a:p>
        </p:txBody>
      </p:sp>
      <p:sp>
        <p:nvSpPr>
          <p:cNvPr id="4" name="Slide Number Placeholder 3"/>
          <p:cNvSpPr>
            <a:spLocks noGrp="1"/>
          </p:cNvSpPr>
          <p:nvPr>
            <p:ph type="sldNum" sz="quarter" idx="12"/>
          </p:nvPr>
        </p:nvSpPr>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Back Cover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139329"/>
            <a:ext cx="8226425" cy="312323"/>
          </a:xfrm>
        </p:spPr>
        <p:txBody>
          <a:bodyPr tIns="0" bIns="0" anchor="t">
            <a:normAutofit/>
          </a:bodyPr>
          <a:lstStyle>
            <a:lvl1pPr algn="l">
              <a:lnSpc>
                <a:spcPts val="2200"/>
              </a:lnSpc>
              <a:defRPr sz="1600" b="0" cap="none" baseline="0">
                <a:solidFill>
                  <a:schemeClr val="tx2"/>
                </a:solidFill>
                <a:latin typeface="Segoe"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544792"/>
            <a:ext cx="8226425" cy="2484408"/>
          </a:xfrm>
        </p:spPr>
        <p:txBody>
          <a:bodyPr tIns="0" anchor="t" anchorCtr="0">
            <a:normAutofit/>
          </a:bodyPr>
          <a:lstStyle>
            <a:lvl1pPr marL="0" indent="0">
              <a:spcAft>
                <a:spcPts val="0"/>
              </a:spcAft>
              <a:buClr>
                <a:schemeClr val="accent2"/>
              </a:buClr>
              <a:buSzPct val="85000"/>
              <a:buFont typeface="Arial" pitchFamily="34" charset="0"/>
              <a:buNone/>
              <a:defRPr sz="1800">
                <a:solidFill>
                  <a:schemeClr val="tx2"/>
                </a:solidFill>
                <a:latin typeface="Segoe Semibold"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219" name="Picture 3" descr="C:\Documents and Settings\Andrew Johnson\My Documents\01_Freelance_Design\Siegel+Gale\MS Partners\PPT\exports\back_cover_logo300.png"/>
          <p:cNvPicPr>
            <a:picLocks noChangeAspect="1" noChangeArrowheads="1"/>
          </p:cNvPicPr>
          <p:nvPr userDrawn="1"/>
        </p:nvPicPr>
        <p:blipFill>
          <a:blip r:embed="rId2"/>
          <a:srcRect/>
          <a:stretch>
            <a:fillRect/>
          </a:stretch>
        </p:blipFill>
        <p:spPr bwMode="auto">
          <a:xfrm>
            <a:off x="6030433" y="356191"/>
            <a:ext cx="2627381" cy="801626"/>
          </a:xfrm>
          <a:prstGeom prst="rect">
            <a:avLst/>
          </a:prstGeom>
          <a:noFill/>
        </p:spPr>
      </p:pic>
      <p:sp>
        <p:nvSpPr>
          <p:cNvPr id="7" name="TextBox 6"/>
          <p:cNvSpPr txBox="1"/>
          <p:nvPr userDrawn="1"/>
        </p:nvSpPr>
        <p:spPr>
          <a:xfrm>
            <a:off x="495300" y="5211186"/>
            <a:ext cx="8162514" cy="553998"/>
          </a:xfrm>
          <a:prstGeom prst="rect">
            <a:avLst/>
          </a:prstGeom>
          <a:noFill/>
        </p:spPr>
        <p:txBody>
          <a:bodyPr wrap="square" lIns="0" rIns="0" rtlCol="0">
            <a:spAutoFit/>
          </a:bodyPr>
          <a:lstStyle/>
          <a:p>
            <a:pPr>
              <a:lnSpc>
                <a:spcPts val="900"/>
              </a:lnSpc>
            </a:pPr>
            <a:r>
              <a:rPr lang="en-US" sz="650" dirty="0" smtClean="0">
                <a:solidFill>
                  <a:schemeClr val="tx2"/>
                </a:solidFill>
                <a:latin typeface="Verdana" pitchFamily="34" charset="0"/>
                <a:cs typeface="Verdana" pitchFamily="34" charset="0"/>
              </a:rPr>
              <a:t>©</a:t>
            </a:r>
            <a:r>
              <a:rPr lang="en-US" sz="650" baseline="0" dirty="0" smtClean="0">
                <a:solidFill>
                  <a:schemeClr val="tx2"/>
                </a:solidFill>
                <a:latin typeface="Verdana" pitchFamily="34" charset="0"/>
                <a:cs typeface="Verdana" pitchFamily="34" charset="0"/>
              </a:rPr>
              <a:t> </a:t>
            </a:r>
            <a:r>
              <a:rPr lang="en-US" sz="650" dirty="0" smtClean="0">
                <a:solidFill>
                  <a:schemeClr val="tx2"/>
                </a:solidFill>
                <a:latin typeface="Verdana" pitchFamily="34" charset="0"/>
                <a:cs typeface="Verdana" pitchFamily="34" charset="0"/>
              </a:rPr>
              <a:t>2008 Microsoft Corporation. All rights reserved. Microsoft,</a:t>
            </a:r>
            <a:r>
              <a:rPr lang="en-US" sz="650" baseline="0" dirty="0" smtClean="0">
                <a:solidFill>
                  <a:schemeClr val="tx2"/>
                </a:solidFill>
                <a:latin typeface="Verdana" pitchFamily="34" charset="0"/>
                <a:cs typeface="Verdana" pitchFamily="34" charset="0"/>
              </a:rPr>
              <a: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presentations.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650" dirty="0" smtClean="0">
              <a:solidFill>
                <a:schemeClr val="tx2"/>
              </a:solidFill>
              <a:latin typeface="Verdana" pitchFamily="34" charset="0"/>
              <a:cs typeface="Verdana" pitchFamily="34" charset="0"/>
            </a:endParaRPr>
          </a:p>
        </p:txBody>
      </p:sp>
      <p:pic>
        <p:nvPicPr>
          <p:cNvPr id="8" name="Picture 2" descr="\\.psf\Home\Desktop\newDividerMask.png"/>
          <p:cNvPicPr>
            <a:picLocks noChangeAspect="1" noChangeArrowheads="1"/>
          </p:cNvPicPr>
          <p:nvPr userDrawn="1"/>
        </p:nvPicPr>
        <p:blipFill>
          <a:blip r:embed="rId3"/>
          <a:srcRect/>
          <a:stretch>
            <a:fillRect/>
          </a:stretch>
        </p:blipFill>
        <p:spPr bwMode="auto">
          <a:xfrm>
            <a:off x="0" y="6010656"/>
            <a:ext cx="9144000" cy="847344"/>
          </a:xfrm>
          <a:prstGeom prst="rect">
            <a:avLst/>
          </a:prstGeom>
          <a:noFill/>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Rectangle 3"/>
          <p:cNvSpPr/>
          <p:nvPr userDrawn="1"/>
        </p:nvSpPr>
        <p:spPr bwMode="auto">
          <a:xfrm>
            <a:off x="0" y="142852"/>
            <a:ext cx="9144000" cy="785818"/>
          </a:xfrm>
          <a:prstGeom prst="rect">
            <a:avLst/>
          </a:prstGeom>
          <a:blipFill>
            <a:blip r:embed="rId2"/>
            <a:stretch>
              <a:fillRect/>
            </a:stretch>
          </a:blip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de-AT"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de-AT" smtClean="0"/>
              <a:t>PTS TechTalk</a:t>
            </a:r>
            <a:endParaRPr lang="de-AT" dirty="0"/>
          </a:p>
        </p:txBody>
      </p:sp>
    </p:spTree>
    <p:extLst>
      <p:ext uri="{BB962C8B-B14F-4D97-AF65-F5344CB8AC3E}">
        <p14:creationId xmlns:p14="http://schemas.microsoft.com/office/powerpoint/2010/main" val="275420095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2"/>
          <p:cNvSpPr/>
          <p:nvPr userDrawn="1"/>
        </p:nvSpPr>
        <p:spPr bwMode="auto">
          <a:xfrm>
            <a:off x="0" y="142852"/>
            <a:ext cx="9144000" cy="785818"/>
          </a:xfrm>
          <a:prstGeom prst="rect">
            <a:avLst/>
          </a:prstGeom>
          <a:blipFill>
            <a:blip r:embed="rId2"/>
            <a:stretch>
              <a:fillRect/>
            </a:stretch>
          </a:blip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de-AT"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0"/>
          </p:nvPr>
        </p:nvSpPr>
        <p:spPr/>
        <p:txBody>
          <a:bodyPr/>
          <a:lstStyle/>
          <a:p>
            <a:r>
              <a:rPr lang="de-AT" smtClean="0"/>
              <a:t>PTS TechTalk</a:t>
            </a:r>
            <a:endParaRPr lang="de-AT" dirty="0"/>
          </a:p>
        </p:txBody>
      </p:sp>
    </p:spTree>
    <p:extLst>
      <p:ext uri="{BB962C8B-B14F-4D97-AF65-F5344CB8AC3E}">
        <p14:creationId xmlns:p14="http://schemas.microsoft.com/office/powerpoint/2010/main" val="303942458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142852"/>
            <a:ext cx="9144000" cy="785818"/>
          </a:xfrm>
          <a:prstGeom prst="rect">
            <a:avLst/>
          </a:prstGeom>
          <a:blipFill>
            <a:blip r:embed="rId2"/>
            <a:stretch>
              <a:fillRect/>
            </a:stretch>
          </a:blip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de-AT"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r>
              <a:rPr lang="de-AT" smtClean="0"/>
              <a:t>PTS TechTalk</a:t>
            </a:r>
            <a:endParaRPr lang="de-AT" dirty="0"/>
          </a:p>
        </p:txBody>
      </p:sp>
    </p:spTree>
    <p:extLst>
      <p:ext uri="{BB962C8B-B14F-4D97-AF65-F5344CB8AC3E}">
        <p14:creationId xmlns:p14="http://schemas.microsoft.com/office/powerpoint/2010/main" val="111021225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362200" y="6356350"/>
            <a:ext cx="2133600" cy="365125"/>
          </a:xfrm>
          <a:prstGeom prst="rect">
            <a:avLst/>
          </a:prstGeom>
        </p:spPr>
        <p:txBody>
          <a:bodyPr/>
          <a:lstStyle/>
          <a:p>
            <a:r>
              <a:rPr lang="en-US" smtClean="0"/>
              <a:t>11/23/2009</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43FED9-B1F8-4186-9EDA-6A5493B707D1}" type="slidenum">
              <a:rPr lang="en-US" smtClean="0"/>
              <a:pPr/>
              <a:t>‹Nr.›</a:t>
            </a:fld>
            <a:endParaRPr lang="en-US"/>
          </a:p>
        </p:txBody>
      </p:sp>
    </p:spTree>
    <p:extLst>
      <p:ext uri="{BB962C8B-B14F-4D97-AF65-F5344CB8AC3E}">
        <p14:creationId xmlns:p14="http://schemas.microsoft.com/office/powerpoint/2010/main" val="176542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Master Gradient">
    <p:spTree>
      <p:nvGrpSpPr>
        <p:cNvPr id="1" name=""/>
        <p:cNvGrpSpPr/>
        <p:nvPr/>
      </p:nvGrpSpPr>
      <p:grpSpPr>
        <a:xfrm>
          <a:off x="0" y="0"/>
          <a:ext cx="0" cy="0"/>
          <a:chOff x="0" y="0"/>
          <a:chExt cx="0" cy="0"/>
        </a:xfrm>
      </p:grpSpPr>
      <p:pic>
        <p:nvPicPr>
          <p:cNvPr id="1026" name="Picture 2" descr="C:\Documents and Settings\Andrew Johnson\My Documents\01_Freelance_Design\Siegel+Gale\MS Partners\PPT\exports\title2_gradientNmask.png"/>
          <p:cNvPicPr>
            <a:picLocks noChangeAspect="1" noChangeArrowheads="1"/>
          </p:cNvPicPr>
          <p:nvPr userDrawn="1"/>
        </p:nvPicPr>
        <p:blipFill>
          <a:blip r:embed="rId2" cstate="screen"/>
          <a:srcRect/>
          <a:stretch>
            <a:fillRect/>
          </a:stretch>
        </p:blipFill>
        <p:spPr bwMode="auto">
          <a:xfrm>
            <a:off x="0" y="0"/>
            <a:ext cx="9144000" cy="4447032"/>
          </a:xfrm>
          <a:prstGeom prst="rect">
            <a:avLst/>
          </a:prstGeom>
          <a:noFill/>
        </p:spPr>
      </p:pic>
      <p:pic>
        <p:nvPicPr>
          <p:cNvPr id="2050" name="Picture 2" descr="C:\Documents and Settings\Andrew Johnson\My Documents\01_Freelance_Design\Siegel+Gale\MS Partners\PPT\exports\title_logo300.png"/>
          <p:cNvPicPr>
            <a:picLocks noChangeAspect="1" noChangeArrowheads="1"/>
          </p:cNvPicPr>
          <p:nvPr userDrawn="1"/>
        </p:nvPicPr>
        <p:blipFill>
          <a:blip r:embed="rId3"/>
          <a:srcRect/>
          <a:stretch>
            <a:fillRect/>
          </a:stretch>
        </p:blipFill>
        <p:spPr bwMode="auto">
          <a:xfrm>
            <a:off x="5876537" y="5641846"/>
            <a:ext cx="3267463" cy="1216154"/>
          </a:xfrm>
          <a:prstGeom prst="rect">
            <a:avLst/>
          </a:prstGeom>
          <a:noFill/>
        </p:spPr>
      </p:pic>
      <p:sp>
        <p:nvSpPr>
          <p:cNvPr id="2" name="Title 1"/>
          <p:cNvSpPr>
            <a:spLocks noGrp="1"/>
          </p:cNvSpPr>
          <p:nvPr>
            <p:ph type="ctrTitle"/>
          </p:nvPr>
        </p:nvSpPr>
        <p:spPr>
          <a:xfrm>
            <a:off x="457200" y="831198"/>
            <a:ext cx="8216900" cy="1235825"/>
          </a:xfrm>
        </p:spPr>
        <p:txBody>
          <a:bodyPr anchor="t" anchorCtr="0"/>
          <a:lstStyle>
            <a:lvl1pPr algn="l">
              <a:defRPr sz="2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5831963"/>
            <a:ext cx="4191000" cy="873368"/>
          </a:xfrm>
        </p:spPr>
        <p:txBody>
          <a:bodyPr>
            <a:normAutofit/>
          </a:bodyPr>
          <a:lstStyle>
            <a:lvl1pPr marL="0" indent="0" algn="l">
              <a:lnSpc>
                <a:spcPts val="1800"/>
              </a:lnSpc>
              <a:spcBef>
                <a:spcPts val="0"/>
              </a:spcBef>
              <a:spcAft>
                <a:spcPts val="0"/>
              </a:spcAft>
              <a:buNone/>
              <a:defRPr sz="1300">
                <a:solidFill>
                  <a:schemeClr val="bg2"/>
                </a:solidFill>
                <a:latin typeface="Segoe Semi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4"/>
            <a:ext cx="8229600" cy="439736"/>
          </a:xfrm>
        </p:spPr>
        <p:txBody>
          <a:bodyPr>
            <a:no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502828"/>
            <a:ext cx="8229600" cy="4399497"/>
          </a:xfrm>
        </p:spPr>
        <p:txBody>
          <a:bodyPr/>
          <a:lstStyle>
            <a:lvl1pPr>
              <a:spcAft>
                <a:spcPts val="0"/>
              </a:spcAft>
              <a:defRPr/>
            </a:lvl1pPr>
            <a:lvl2pPr>
              <a:spcBef>
                <a:spcPts val="11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701951" y="6388499"/>
            <a:ext cx="3239700" cy="148826"/>
          </a:xfrm>
        </p:spPr>
        <p:txBody>
          <a:bodyPr/>
          <a:lstStyle/>
          <a:p>
            <a:r>
              <a:rPr lang="en-US" smtClean="0"/>
              <a:t>Juli 2009</a:t>
            </a:r>
            <a:endParaRPr lang="en-US"/>
          </a:p>
        </p:txBody>
      </p:sp>
      <p:sp>
        <p:nvSpPr>
          <p:cNvPr id="6" name="Slide Number Placeholder 5"/>
          <p:cNvSpPr>
            <a:spLocks noGrp="1"/>
          </p:cNvSpPr>
          <p:nvPr>
            <p:ph type="sldNum" sz="quarter" idx="12"/>
          </p:nvPr>
        </p:nvSpPr>
        <p:spPr>
          <a:xfrm>
            <a:off x="317002" y="6388499"/>
            <a:ext cx="363546" cy="148826"/>
          </a:xfrm>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No Bullets for two levels">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4"/>
            <a:ext cx="8229600" cy="439736"/>
          </a:xfrm>
        </p:spPr>
        <p:txBody>
          <a:bodyPr>
            <a:no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rIns="0"/>
          <a:lstStyle>
            <a:lvl1pPr>
              <a:spcAft>
                <a:spcPts val="0"/>
              </a:spcAft>
              <a:defRPr/>
            </a:lvl1pPr>
            <a:lvl2pPr marL="0" indent="0">
              <a:spcBef>
                <a:spcPts val="0"/>
              </a:spcBef>
              <a:buNone/>
              <a:defRPr/>
            </a:lvl2pPr>
            <a:lvl3pPr marL="230188" indent="-230188">
              <a:buClr>
                <a:schemeClr val="accent2"/>
              </a:buClr>
              <a:buFont typeface="Arial" pitchFamily="34" charset="0"/>
              <a:buChar char="•"/>
              <a:defRPr/>
            </a:lvl3pPr>
            <a:lvl4pPr marL="466725" indent="-228600">
              <a:defRPr/>
            </a:lvl4pPr>
            <a:lvl5pPr marL="681038" indent="-228600" defTabSz="9144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Juli 2009</a:t>
            </a:r>
            <a:endParaRPr lang="en-US"/>
          </a:p>
        </p:txBody>
      </p:sp>
      <p:sp>
        <p:nvSpPr>
          <p:cNvPr id="6" name="Slide Number Placeholder 5"/>
          <p:cNvSpPr>
            <a:spLocks noGrp="1"/>
          </p:cNvSpPr>
          <p:nvPr>
            <p:ph type="sldNum" sz="quarter" idx="12"/>
          </p:nvPr>
        </p:nvSpPr>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mp; Inset Imagery">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4"/>
            <a:ext cx="8229600" cy="439736"/>
          </a:xfrm>
        </p:spPr>
        <p:txBody>
          <a:bodyPr>
            <a:no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1" y="1502827"/>
            <a:ext cx="6202906" cy="4399497"/>
          </a:xfrm>
        </p:spPr>
        <p:txBody>
          <a:bodyPr/>
          <a:lstStyle>
            <a:lvl1pPr>
              <a:spcAft>
                <a:spcPts val="0"/>
              </a:spcAft>
              <a:defRPr/>
            </a:lvl1pPr>
            <a:lvl2pPr>
              <a:spcBef>
                <a:spcPts val="1100"/>
              </a:spcBef>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Juli 2009</a:t>
            </a:r>
            <a:endParaRPr lang="en-US"/>
          </a:p>
        </p:txBody>
      </p:sp>
      <p:sp>
        <p:nvSpPr>
          <p:cNvPr id="6" name="Slide Number Placeholder 5"/>
          <p:cNvSpPr>
            <a:spLocks noGrp="1"/>
          </p:cNvSpPr>
          <p:nvPr>
            <p:ph type="sldNum" sz="quarter" idx="12"/>
          </p:nvPr>
        </p:nvSpPr>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Quote">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4"/>
            <a:ext cx="8229600" cy="439736"/>
          </a:xfrm>
        </p:spPr>
        <p:txBody>
          <a:bodyPr>
            <a:no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809750"/>
            <a:ext cx="5105400" cy="4092575"/>
          </a:xfrm>
        </p:spPr>
        <p:txBody>
          <a:bodyPr/>
          <a:lstStyle>
            <a:lvl1pPr marL="138113" indent="-138113">
              <a:spcAft>
                <a:spcPts val="0"/>
              </a:spcAft>
              <a:defRPr/>
            </a:lvl1pPr>
            <a:lvl2pPr marL="142875" indent="0">
              <a:spcBef>
                <a:spcPts val="1100"/>
              </a:spcBef>
              <a:buNone/>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Juli 2009</a:t>
            </a:r>
            <a:endParaRPr lang="en-US"/>
          </a:p>
        </p:txBody>
      </p:sp>
      <p:sp>
        <p:nvSpPr>
          <p:cNvPr id="6" name="Slide Number Placeholder 5"/>
          <p:cNvSpPr>
            <a:spLocks noGrp="1"/>
          </p:cNvSpPr>
          <p:nvPr>
            <p:ph type="sldNum" sz="quarter" idx="12"/>
          </p:nvPr>
        </p:nvSpPr>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37096"/>
            <a:ext cx="8226425" cy="762000"/>
          </a:xfrm>
        </p:spPr>
        <p:txBody>
          <a:bodyPr tIns="0" bIns="0" anchor="t">
            <a:normAutofit/>
          </a:bodyPr>
          <a:lstStyle>
            <a:lvl1pPr algn="l">
              <a:lnSpc>
                <a:spcPts val="2200"/>
              </a:lnSpc>
              <a:defRPr sz="2200" b="0" cap="none">
                <a:solidFill>
                  <a:schemeClr val="tx2"/>
                </a:solidFill>
                <a:latin typeface="Segoe"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96219"/>
            <a:ext cx="8226425" cy="3806106"/>
          </a:xfrm>
        </p:spPr>
        <p:txBody>
          <a:bodyPr tIns="0" anchor="t" anchorCtr="0">
            <a:normAutofit/>
          </a:bodyPr>
          <a:lstStyle>
            <a:lvl1pPr marL="233363" indent="-233363">
              <a:buClr>
                <a:schemeClr val="accent2"/>
              </a:buClr>
              <a:buSzPct val="85000"/>
              <a:buFont typeface="Arial" pitchFamily="34" charset="0"/>
              <a:buChar char="•"/>
              <a:defRPr sz="2200">
                <a:solidFill>
                  <a:schemeClr val="tx2"/>
                </a:solidFill>
                <a:latin typeface="Segoe"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5" name="Picture 2" descr="\\.psf\Home\Desktop\newDividerMask.png"/>
          <p:cNvPicPr>
            <a:picLocks noChangeAspect="1" noChangeArrowheads="1"/>
          </p:cNvPicPr>
          <p:nvPr userDrawn="1"/>
        </p:nvPicPr>
        <p:blipFill>
          <a:blip r:embed="rId2"/>
          <a:srcRect/>
          <a:stretch>
            <a:fillRect/>
          </a:stretch>
        </p:blipFill>
        <p:spPr bwMode="auto">
          <a:xfrm>
            <a:off x="0" y="6010656"/>
            <a:ext cx="9144000" cy="847344"/>
          </a:xfrm>
          <a:prstGeom prst="rect">
            <a:avLst/>
          </a:prstGeom>
          <a:noFill/>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302125"/>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302125"/>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smtClean="0"/>
              <a:t>Juli 2009</a:t>
            </a:r>
            <a:endParaRPr lang="en-US"/>
          </a:p>
        </p:txBody>
      </p:sp>
      <p:sp>
        <p:nvSpPr>
          <p:cNvPr id="7" name="Slide Number Placeholder 6"/>
          <p:cNvSpPr>
            <a:spLocks noGrp="1"/>
          </p:cNvSpPr>
          <p:nvPr>
            <p:ph type="sldNum" sz="quarter" idx="12"/>
          </p:nvPr>
        </p:nvSpPr>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600" b="0">
                <a:latin typeface="Segoe"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727450"/>
          </a:xfr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1600" b="0">
                <a:latin typeface="Segoe"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27450"/>
          </a:xfr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smtClean="0"/>
              <a:t>Juli 2009</a:t>
            </a:r>
            <a:endParaRPr lang="en-US"/>
          </a:p>
        </p:txBody>
      </p:sp>
      <p:sp>
        <p:nvSpPr>
          <p:cNvPr id="9" name="Slide Number Placeholder 8"/>
          <p:cNvSpPr>
            <a:spLocks noGrp="1"/>
          </p:cNvSpPr>
          <p:nvPr>
            <p:ph type="sldNum" sz="quarter" idx="12"/>
          </p:nvPr>
        </p:nvSpPr>
        <p:spPr/>
        <p:txBody>
          <a:body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Picture 5" descr="C:\Documents and Settings\Andrew Johnson\My Documents\01_Freelance_Design\Siegel+Gale\MS Partners\PPT\exports\slide_head1.png"/>
          <p:cNvPicPr>
            <a:picLocks noChangeAspect="1" noChangeArrowheads="1"/>
          </p:cNvPicPr>
          <p:nvPr/>
        </p:nvPicPr>
        <p:blipFill>
          <a:blip r:embed="rId19"/>
          <a:srcRect/>
          <a:stretch>
            <a:fillRect/>
          </a:stretch>
        </p:blipFill>
        <p:spPr bwMode="auto">
          <a:xfrm>
            <a:off x="0" y="0"/>
            <a:ext cx="9144000" cy="1264920"/>
          </a:xfrm>
          <a:prstGeom prst="rect">
            <a:avLst/>
          </a:prstGeom>
          <a:noFill/>
        </p:spPr>
      </p:pic>
      <p:sp>
        <p:nvSpPr>
          <p:cNvPr id="2" name="Title Placeholder 1"/>
          <p:cNvSpPr>
            <a:spLocks noGrp="1"/>
          </p:cNvSpPr>
          <p:nvPr>
            <p:ph type="title"/>
          </p:nvPr>
        </p:nvSpPr>
        <p:spPr>
          <a:xfrm>
            <a:off x="457200" y="246064"/>
            <a:ext cx="8229600" cy="442705"/>
          </a:xfrm>
          <a:prstGeom prst="rect">
            <a:avLst/>
          </a:prstGeom>
        </p:spPr>
        <p:txBody>
          <a:bodyPr vert="horz" lIns="0" tIns="45720" rIns="91440" bIns="45720" rtlCol="0" anchor="t" anchorCtr="0">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457200" y="1502828"/>
            <a:ext cx="8229600" cy="4399497"/>
          </a:xfrm>
          <a:prstGeom prst="rect">
            <a:avLst/>
          </a:prstGeom>
        </p:spPr>
        <p:txBody>
          <a:bodyPr vert="horz" lIns="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Footer Placeholder 4"/>
          <p:cNvSpPr>
            <a:spLocks noGrp="1"/>
          </p:cNvSpPr>
          <p:nvPr>
            <p:ph type="ftr" sz="quarter" idx="3"/>
          </p:nvPr>
        </p:nvSpPr>
        <p:spPr>
          <a:xfrm>
            <a:off x="704560" y="6388499"/>
            <a:ext cx="3239700" cy="148826"/>
          </a:xfrm>
          <a:prstGeom prst="rect">
            <a:avLst/>
          </a:prstGeom>
        </p:spPr>
        <p:txBody>
          <a:bodyPr vert="horz" lIns="0" tIns="45720" rIns="0" bIns="45720" rtlCol="0" anchor="ctr"/>
          <a:lstStyle>
            <a:lvl1pPr algn="l">
              <a:defRPr sz="700">
                <a:solidFill>
                  <a:schemeClr val="tx1">
                    <a:tint val="75000"/>
                  </a:schemeClr>
                </a:solidFill>
                <a:latin typeface="Verdana" pitchFamily="34" charset="0"/>
                <a:cs typeface="Verdana" pitchFamily="34" charset="0"/>
              </a:defRPr>
            </a:lvl1pPr>
          </a:lstStyle>
          <a:p>
            <a:r>
              <a:rPr lang="en-US" smtClean="0"/>
              <a:t>Juli 2009</a:t>
            </a:r>
            <a:endParaRPr lang="en-US" dirty="0"/>
          </a:p>
        </p:txBody>
      </p:sp>
      <p:sp>
        <p:nvSpPr>
          <p:cNvPr id="6" name="Slide Number Placeholder 5"/>
          <p:cNvSpPr>
            <a:spLocks noGrp="1"/>
          </p:cNvSpPr>
          <p:nvPr>
            <p:ph type="sldNum" sz="quarter" idx="4"/>
          </p:nvPr>
        </p:nvSpPr>
        <p:spPr>
          <a:xfrm>
            <a:off x="316414" y="6388499"/>
            <a:ext cx="363546" cy="148826"/>
          </a:xfrm>
          <a:prstGeom prst="rect">
            <a:avLst/>
          </a:prstGeom>
        </p:spPr>
        <p:txBody>
          <a:bodyPr vert="horz" lIns="91440" tIns="45720" rIns="0" bIns="45720" rtlCol="0" anchor="ctr"/>
          <a:lstStyle>
            <a:lvl1pPr algn="r">
              <a:defRPr sz="700">
                <a:solidFill>
                  <a:schemeClr val="tx1">
                    <a:tint val="75000"/>
                  </a:schemeClr>
                </a:solidFill>
                <a:latin typeface="Arial" pitchFamily="34" charset="0"/>
                <a:cs typeface="Arial" pitchFamily="34" charset="0"/>
              </a:defRPr>
            </a:lvl1pPr>
          </a:lstStyle>
          <a:p>
            <a:fld id="{02B51FD2-AF65-4559-B5BB-AE7FBFFEA02E}" type="slidenum">
              <a:rPr lang="en-US" smtClean="0">
                <a:latin typeface="Verdana" pitchFamily="34" charset="0"/>
                <a:cs typeface="Verdana" pitchFamily="34" charset="0"/>
              </a:rPr>
              <a:pPr/>
              <a:t>‹Nr.›</a:t>
            </a:fld>
            <a:r>
              <a:rPr lang="en-US" dirty="0" smtClean="0">
                <a:latin typeface="Verdana" pitchFamily="34" charset="0"/>
                <a:cs typeface="Verdana" pitchFamily="34" charset="0"/>
              </a:rPr>
              <a:t> |</a:t>
            </a:r>
            <a:endParaRPr lang="en-US" dirty="0">
              <a:latin typeface="Verdana" pitchFamily="34" charset="0"/>
              <a:cs typeface="Verdana" pitchFamily="34" charset="0"/>
            </a:endParaRPr>
          </a:p>
        </p:txBody>
      </p:sp>
      <p:pic>
        <p:nvPicPr>
          <p:cNvPr id="1028" name="Picture 4" descr="C:\Documents and Settings\Andrew Johnson\My Documents\01_Freelance_Design\Siegel+Gale\MS Partners\PPT\exports\slide_logo300.png"/>
          <p:cNvPicPr>
            <a:picLocks noChangeAspect="1" noChangeArrowheads="1"/>
          </p:cNvPicPr>
          <p:nvPr/>
        </p:nvPicPr>
        <p:blipFill>
          <a:blip r:embed="rId20"/>
          <a:srcRect/>
          <a:stretch>
            <a:fillRect/>
          </a:stretch>
        </p:blipFill>
        <p:spPr bwMode="auto">
          <a:xfrm>
            <a:off x="7115175" y="5991225"/>
            <a:ext cx="1664211" cy="509017"/>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60" r:id="rId5"/>
    <p:sldLayoutId id="2147483659" r:id="rId6"/>
    <p:sldLayoutId id="2147483651" r:id="rId7"/>
    <p:sldLayoutId id="2147483652" r:id="rId8"/>
    <p:sldLayoutId id="2147483653" r:id="rId9"/>
    <p:sldLayoutId id="2147483654" r:id="rId10"/>
    <p:sldLayoutId id="2147483658" r:id="rId11"/>
    <p:sldLayoutId id="2147483655" r:id="rId12"/>
    <p:sldLayoutId id="2147483663" r:id="rId13"/>
    <p:sldLayoutId id="2147483664" r:id="rId14"/>
    <p:sldLayoutId id="2147483665" r:id="rId15"/>
    <p:sldLayoutId id="2147483666" r:id="rId16"/>
    <p:sldLayoutId id="2147483667" r:id="rId17"/>
  </p:sldLayoutIdLst>
  <p:timing>
    <p:tnLst>
      <p:par>
        <p:cTn id="1" dur="indefinite" restart="never" nodeType="tmRoot"/>
      </p:par>
    </p:tnLst>
  </p:timing>
  <p:hf sldNum="0" hdr="0" dt="0"/>
  <p:txStyles>
    <p:titleStyle>
      <a:lvl1pPr algn="l" defTabSz="914400" rtl="0" eaLnBrk="1" latinLnBrk="0" hangingPunct="1">
        <a:spcBef>
          <a:spcPct val="0"/>
        </a:spcBef>
        <a:buNone/>
        <a:defRPr sz="2100" kern="1200">
          <a:solidFill>
            <a:schemeClr val="bg1"/>
          </a:solidFill>
          <a:latin typeface="Segoe" pitchFamily="34" charset="0"/>
          <a:ea typeface="+mj-ea"/>
          <a:cs typeface="+mj-cs"/>
        </a:defRPr>
      </a:lvl1pPr>
    </p:titleStyle>
    <p:bodyStyle>
      <a:lvl1pPr marL="0" indent="0" algn="l" defTabSz="914400" rtl="0" eaLnBrk="1" latinLnBrk="0" hangingPunct="1">
        <a:lnSpc>
          <a:spcPts val="2200"/>
        </a:lnSpc>
        <a:spcBef>
          <a:spcPts val="0"/>
        </a:spcBef>
        <a:spcAft>
          <a:spcPts val="1100"/>
        </a:spcAft>
        <a:buFont typeface="Arial" pitchFamily="34" charset="0"/>
        <a:buNone/>
        <a:defRPr sz="1800" kern="1200">
          <a:solidFill>
            <a:schemeClr val="tx2"/>
          </a:solidFill>
          <a:latin typeface="Segoe Semibold" pitchFamily="34" charset="0"/>
          <a:ea typeface="+mn-ea"/>
          <a:cs typeface="+mn-cs"/>
        </a:defRPr>
      </a:lvl1pPr>
      <a:lvl2pPr marL="233363" indent="-233363" algn="l" defTabSz="914400" rtl="0" eaLnBrk="1" latinLnBrk="0" hangingPunct="1">
        <a:lnSpc>
          <a:spcPts val="2200"/>
        </a:lnSpc>
        <a:spcBef>
          <a:spcPts val="0"/>
        </a:spcBef>
        <a:buClr>
          <a:schemeClr val="accent2"/>
        </a:buClr>
        <a:buSzPct val="85000"/>
        <a:buFont typeface="Arial" pitchFamily="34" charset="0"/>
        <a:buChar char="•"/>
        <a:defRPr sz="1600" kern="1200">
          <a:solidFill>
            <a:schemeClr val="tx2"/>
          </a:solidFill>
          <a:latin typeface="Segoe" pitchFamily="34" charset="0"/>
          <a:ea typeface="+mn-ea"/>
          <a:cs typeface="+mn-cs"/>
        </a:defRPr>
      </a:lvl2pPr>
      <a:lvl3pPr marL="460375" indent="-230188" algn="l" defTabSz="914400" rtl="0" eaLnBrk="1" latinLnBrk="0" hangingPunct="1">
        <a:lnSpc>
          <a:spcPts val="2200"/>
        </a:lnSpc>
        <a:spcBef>
          <a:spcPts val="0"/>
        </a:spcBef>
        <a:buClr>
          <a:schemeClr val="tx2"/>
        </a:buClr>
        <a:buSzPct val="85000"/>
        <a:buFont typeface="Segoe" pitchFamily="34" charset="0"/>
        <a:buChar char="–"/>
        <a:defRPr sz="1600" kern="1200">
          <a:solidFill>
            <a:schemeClr val="tx2"/>
          </a:solidFill>
          <a:latin typeface="Segoe" pitchFamily="34" charset="0"/>
          <a:ea typeface="+mn-ea"/>
          <a:cs typeface="+mn-cs"/>
        </a:defRPr>
      </a:lvl3pPr>
      <a:lvl4pPr marL="685800" indent="-228600" algn="l" defTabSz="914400" rtl="0" eaLnBrk="1" latinLnBrk="0" hangingPunct="1">
        <a:lnSpc>
          <a:spcPts val="2200"/>
        </a:lnSpc>
        <a:spcBef>
          <a:spcPts val="0"/>
        </a:spcBef>
        <a:buClr>
          <a:schemeClr val="tx2"/>
        </a:buClr>
        <a:buSzPct val="85000"/>
        <a:buFont typeface="Arial" pitchFamily="34" charset="0"/>
        <a:buChar char="•"/>
        <a:defRPr sz="1600" kern="1200">
          <a:solidFill>
            <a:schemeClr val="tx2"/>
          </a:solidFill>
          <a:latin typeface="Segoe Light" pitchFamily="34" charset="0"/>
          <a:ea typeface="+mn-ea"/>
          <a:cs typeface="+mn-cs"/>
        </a:defRPr>
      </a:lvl4pPr>
      <a:lvl5pPr marL="912813" indent="-228600" algn="l" defTabSz="914400" rtl="0" eaLnBrk="1" latinLnBrk="0" hangingPunct="1">
        <a:lnSpc>
          <a:spcPts val="2200"/>
        </a:lnSpc>
        <a:spcBef>
          <a:spcPts val="1100"/>
        </a:spcBef>
        <a:buClr>
          <a:schemeClr val="tx2"/>
        </a:buClr>
        <a:buSzPct val="85000"/>
        <a:buFont typeface="Segoe Light" pitchFamily="34" charset="0"/>
        <a:buChar char="–"/>
        <a:defRPr sz="1600" kern="1200">
          <a:solidFill>
            <a:schemeClr val="tx2"/>
          </a:solidFill>
          <a:latin typeface="Segoe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emf"/><Relationship Id="rId18" Type="http://schemas.openxmlformats.org/officeDocument/2006/relationships/image" Target="../media/image76.png"/><Relationship Id="rId3" Type="http://schemas.openxmlformats.org/officeDocument/2006/relationships/image" Target="../media/image62.png"/><Relationship Id="rId21" Type="http://schemas.openxmlformats.org/officeDocument/2006/relationships/image" Target="../media/image78.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5.gif"/><Relationship Id="rId2" Type="http://schemas.openxmlformats.org/officeDocument/2006/relationships/notesSlide" Target="../notesSlides/notesSlide15.xml"/><Relationship Id="rId16" Type="http://schemas.openxmlformats.org/officeDocument/2006/relationships/image" Target="../media/image74.gif"/><Relationship Id="rId20" Type="http://schemas.openxmlformats.org/officeDocument/2006/relationships/image" Target="../media/image77.jpe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hyperlink" Target="http://www.procore.nl/?l=uk&amp;s=1" TargetMode="External"/><Relationship Id="rId10" Type="http://schemas.openxmlformats.org/officeDocument/2006/relationships/image" Target="../media/image69.png"/><Relationship Id="rId19" Type="http://schemas.openxmlformats.org/officeDocument/2006/relationships/hyperlink" Target="http://www.ziekenhuisamstelland.nl/" TargetMode="External"/><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hyperlink" Target="http://download.microsoft.com/download/B/0/7/B0762F3F-2401-475B-9F60-B5AEA6B759D1/Partnerliste%20f&#252;r%20Partnerfinder.pdf" TargetMode="External"/><Relationship Id="rId4" Type="http://schemas.openxmlformats.org/officeDocument/2006/relationships/hyperlink" Target="https://mocp.microsoftonline.co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31198"/>
            <a:ext cx="8686800" cy="1235825"/>
          </a:xfrm>
        </p:spPr>
        <p:txBody>
          <a:bodyPr>
            <a:normAutofit fontScale="90000"/>
          </a:bodyPr>
          <a:lstStyle/>
          <a:p>
            <a:r>
              <a:rPr lang="de-AT" sz="2000" dirty="0" smtClean="0"/>
              <a:t>Microsoft</a:t>
            </a:r>
            <a:r>
              <a:rPr lang="de-AT" sz="4000" dirty="0" smtClean="0"/>
              <a:t/>
            </a:r>
            <a:br>
              <a:rPr lang="de-AT" sz="4000" dirty="0" smtClean="0"/>
            </a:br>
            <a:r>
              <a:rPr lang="de-AT" sz="4000" dirty="0"/>
              <a:t>Business Productivity Online </a:t>
            </a:r>
            <a:r>
              <a:rPr lang="de-AT" sz="4000" dirty="0" smtClean="0"/>
              <a:t>Suite (BPOS)</a:t>
            </a:r>
            <a:br>
              <a:rPr lang="de-AT" sz="4000" dirty="0" smtClean="0"/>
            </a:br>
            <a:r>
              <a:rPr lang="de-AT" sz="2000" dirty="0" smtClean="0"/>
              <a:t>State of the Art Software, gehostet von Microsoft, vertrieben durch Partner</a:t>
            </a:r>
            <a:br>
              <a:rPr lang="de-AT" sz="2000" dirty="0" smtClean="0"/>
            </a:br>
            <a:endParaRPr lang="de-AT" dirty="0"/>
          </a:p>
        </p:txBody>
      </p:sp>
      <p:sp>
        <p:nvSpPr>
          <p:cNvPr id="3" name="Subtitle 2"/>
          <p:cNvSpPr>
            <a:spLocks noGrp="1"/>
          </p:cNvSpPr>
          <p:nvPr>
            <p:ph type="subTitle" idx="1"/>
          </p:nvPr>
        </p:nvSpPr>
        <p:spPr>
          <a:xfrm>
            <a:off x="457199" y="5831963"/>
            <a:ext cx="5016322" cy="873368"/>
          </a:xfrm>
        </p:spPr>
        <p:txBody>
          <a:bodyPr>
            <a:noAutofit/>
          </a:bodyPr>
          <a:lstStyle/>
          <a:p>
            <a:r>
              <a:rPr lang="de-AT" sz="1500" dirty="0" smtClean="0"/>
              <a:t>Leo Faltus</a:t>
            </a:r>
            <a:endParaRPr lang="de-AT" sz="1500" dirty="0"/>
          </a:p>
          <a:p>
            <a:r>
              <a:rPr lang="de-AT" sz="1500" dirty="0" smtClean="0"/>
              <a:t>Partner Account Manager – Microsoft Online Services</a:t>
            </a:r>
            <a:endParaRPr lang="de-AT" sz="1500" dirty="0"/>
          </a:p>
          <a:p>
            <a:r>
              <a:rPr lang="de-AT" sz="1500" dirty="0" smtClean="0"/>
              <a:t>Microsoft Österreich GmbH</a:t>
            </a:r>
            <a:endParaRPr lang="de-AT" sz="1500" dirty="0"/>
          </a:p>
        </p:txBody>
      </p:sp>
      <p:pic>
        <p:nvPicPr>
          <p:cNvPr id="4" name="Picture 2" descr="C:\Users\rrohrer\Documents\S + S\BPOS\BPOS_Rennwagen.jpg"/>
          <p:cNvPicPr>
            <a:picLocks noChangeAspect="1" noChangeArrowheads="1"/>
          </p:cNvPicPr>
          <p:nvPr/>
        </p:nvPicPr>
        <p:blipFill>
          <a:blip r:embed="rId3"/>
          <a:srcRect/>
          <a:stretch>
            <a:fillRect/>
          </a:stretch>
        </p:blipFill>
        <p:spPr bwMode="auto">
          <a:xfrm>
            <a:off x="457199" y="4333733"/>
            <a:ext cx="2788419" cy="1274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254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vert="horz" wrap="square" lIns="91440" tIns="45720" rIns="91440" bIns="45720" numCol="1" anchorCtr="0" compatLnSpc="1">
            <a:prstTxWarp prst="textNoShape">
              <a:avLst/>
            </a:prstTxWarp>
            <a:normAutofit fontScale="90000"/>
          </a:bodyPr>
          <a:lstStyle/>
          <a:p>
            <a:r>
              <a:rPr dirty="0"/>
              <a:t>BPOS </a:t>
            </a:r>
            <a:r>
              <a:rPr dirty="0" err="1"/>
              <a:t>Editionen</a:t>
            </a:r>
            <a:endParaRPr dirty="0"/>
          </a:p>
        </p:txBody>
      </p:sp>
      <p:sp>
        <p:nvSpPr>
          <p:cNvPr id="63" name="Rectangle 62"/>
          <p:cNvSpPr/>
          <p:nvPr/>
        </p:nvSpPr>
        <p:spPr>
          <a:xfrm>
            <a:off x="3428992" y="1775760"/>
            <a:ext cx="2428892" cy="4391284"/>
          </a:xfrm>
          <a:prstGeom prst="rect">
            <a:avLst/>
          </a:prstGeom>
          <a:solidFill>
            <a:srgbClr val="648FC4"/>
          </a:solidFill>
          <a:ln w="25400" cap="flat" cmpd="sng" algn="ctr">
            <a:solidFill>
              <a:srgbClr val="4F81BD">
                <a:shade val="50000"/>
              </a:srgbClr>
            </a:solidFill>
            <a:prstDash val="solid"/>
          </a:ln>
          <a:effectLst/>
          <a:scene3d>
            <a:camera prst="orthographicFront"/>
            <a:lightRig rig="threePt" dir="t"/>
          </a:scene3d>
          <a:sp3d>
            <a:bevelT/>
          </a:sp3d>
        </p:spPr>
        <p:txBody>
          <a:bodyPr anchor="ctr"/>
          <a:lstStyle/>
          <a:p>
            <a:pPr algn="ctr" fontAlgn="auto">
              <a:spcBef>
                <a:spcPts val="0"/>
              </a:spcBef>
              <a:spcAft>
                <a:spcPts val="0"/>
              </a:spcAft>
              <a:defRPr/>
            </a:pPr>
            <a:endParaRPr lang="en-US" dirty="0">
              <a:solidFill>
                <a:prstClr val="white"/>
              </a:solidFill>
              <a:latin typeface="Calibri"/>
            </a:endParaRPr>
          </a:p>
        </p:txBody>
      </p:sp>
      <p:sp>
        <p:nvSpPr>
          <p:cNvPr id="64" name="Rectangle 63"/>
          <p:cNvSpPr/>
          <p:nvPr/>
        </p:nvSpPr>
        <p:spPr>
          <a:xfrm>
            <a:off x="381000" y="1798260"/>
            <a:ext cx="2762240" cy="4373940"/>
          </a:xfrm>
          <a:prstGeom prst="rect">
            <a:avLst/>
          </a:prstGeom>
          <a:solidFill>
            <a:srgbClr val="648FC4"/>
          </a:solidFill>
          <a:ln w="25400" cap="flat" cmpd="sng" algn="ctr">
            <a:solidFill>
              <a:srgbClr val="4F81BD">
                <a:shade val="50000"/>
              </a:srgbClr>
            </a:solidFill>
            <a:prstDash val="solid"/>
          </a:ln>
          <a:effectLst/>
          <a:scene3d>
            <a:camera prst="orthographicFront"/>
            <a:lightRig rig="threePt" dir="t"/>
          </a:scene3d>
          <a:sp3d>
            <a:bevelT/>
          </a:sp3d>
        </p:spPr>
        <p:txBody>
          <a:bodyPr anchor="ctr"/>
          <a:lstStyle/>
          <a:p>
            <a:pPr algn="ctr" fontAlgn="auto">
              <a:spcBef>
                <a:spcPts val="0"/>
              </a:spcBef>
              <a:spcAft>
                <a:spcPts val="0"/>
              </a:spcAft>
              <a:defRPr/>
            </a:pPr>
            <a:endParaRPr lang="en-US" dirty="0">
              <a:solidFill>
                <a:prstClr val="white"/>
              </a:solidFill>
              <a:latin typeface="Calibri"/>
            </a:endParaRPr>
          </a:p>
        </p:txBody>
      </p:sp>
      <p:sp>
        <p:nvSpPr>
          <p:cNvPr id="12297" name="Rectangle 69"/>
          <p:cNvSpPr>
            <a:spLocks noChangeArrowheads="1"/>
          </p:cNvSpPr>
          <p:nvPr/>
        </p:nvSpPr>
        <p:spPr bwMode="auto">
          <a:xfrm>
            <a:off x="428596" y="1385816"/>
            <a:ext cx="2678102" cy="400110"/>
          </a:xfrm>
          <a:prstGeom prst="rect">
            <a:avLst/>
          </a:prstGeom>
          <a:noFill/>
          <a:ln w="9525">
            <a:noFill/>
            <a:miter lim="800000"/>
            <a:headEnd/>
            <a:tailEnd/>
          </a:ln>
        </p:spPr>
        <p:txBody>
          <a:bodyPr wrap="square">
            <a:spAutoFit/>
          </a:bodyPr>
          <a:lstStyle/>
          <a:p>
            <a:pPr algn="ctr" defTabSz="912813"/>
            <a:r>
              <a:rPr lang="en-US" sz="2000" b="1" dirty="0" smtClean="0">
                <a:latin typeface="Calibri" pitchFamily="34" charset="0"/>
              </a:rPr>
              <a:t>Standard  </a:t>
            </a:r>
            <a:r>
              <a:rPr lang="en-US" sz="1600" dirty="0" smtClean="0">
                <a:latin typeface="Calibri" pitchFamily="34" charset="0"/>
              </a:rPr>
              <a:t>(BPOS-S)</a:t>
            </a:r>
            <a:endParaRPr lang="en-US" sz="1600" dirty="0">
              <a:latin typeface="Calibri" pitchFamily="34" charset="0"/>
            </a:endParaRPr>
          </a:p>
        </p:txBody>
      </p:sp>
      <p:cxnSp>
        <p:nvCxnSpPr>
          <p:cNvPr id="12298" name="Straight Connector 70"/>
          <p:cNvCxnSpPr>
            <a:cxnSpLocks noChangeShapeType="1"/>
          </p:cNvCxnSpPr>
          <p:nvPr/>
        </p:nvCxnSpPr>
        <p:spPr bwMode="auto">
          <a:xfrm rot="16200000" flipH="1">
            <a:off x="298135" y="2845083"/>
            <a:ext cx="1120905" cy="288474"/>
          </a:xfrm>
          <a:prstGeom prst="line">
            <a:avLst/>
          </a:prstGeom>
          <a:noFill/>
          <a:ln w="28575" cmpd="tri" algn="ctr">
            <a:solidFill>
              <a:srgbClr val="FFC000"/>
            </a:solidFill>
            <a:round/>
            <a:headEnd type="triangle" w="med" len="med"/>
            <a:tailEnd type="triangle" w="med" len="sm"/>
          </a:ln>
        </p:spPr>
      </p:cxnSp>
      <p:cxnSp>
        <p:nvCxnSpPr>
          <p:cNvPr id="12299" name="Straight Connector 71"/>
          <p:cNvCxnSpPr>
            <a:cxnSpLocks noChangeShapeType="1"/>
          </p:cNvCxnSpPr>
          <p:nvPr/>
        </p:nvCxnSpPr>
        <p:spPr bwMode="auto">
          <a:xfrm rot="16200000" flipH="1">
            <a:off x="856695" y="2858023"/>
            <a:ext cx="1120904" cy="262589"/>
          </a:xfrm>
          <a:prstGeom prst="line">
            <a:avLst/>
          </a:prstGeom>
          <a:noFill/>
          <a:ln w="28575" cmpd="tri" algn="ctr">
            <a:solidFill>
              <a:srgbClr val="FFC000"/>
            </a:solidFill>
            <a:round/>
            <a:headEnd type="triangle" w="med" len="med"/>
            <a:tailEnd type="triangle" w="med" len="sm"/>
          </a:ln>
        </p:spPr>
      </p:cxnSp>
      <p:cxnSp>
        <p:nvCxnSpPr>
          <p:cNvPr id="12300" name="Straight Connector 72"/>
          <p:cNvCxnSpPr>
            <a:cxnSpLocks noChangeShapeType="1"/>
          </p:cNvCxnSpPr>
          <p:nvPr/>
        </p:nvCxnSpPr>
        <p:spPr bwMode="auto">
          <a:xfrm rot="16200000" flipH="1">
            <a:off x="1285008" y="3005977"/>
            <a:ext cx="1051620" cy="40277"/>
          </a:xfrm>
          <a:prstGeom prst="line">
            <a:avLst/>
          </a:prstGeom>
          <a:noFill/>
          <a:ln w="28575" cmpd="tri" algn="ctr">
            <a:solidFill>
              <a:srgbClr val="FFC000"/>
            </a:solidFill>
            <a:round/>
            <a:headEnd type="triangle" w="med" len="med"/>
            <a:tailEnd type="triangle" w="med" len="sm"/>
          </a:ln>
        </p:spPr>
      </p:cxnSp>
      <p:cxnSp>
        <p:nvCxnSpPr>
          <p:cNvPr id="12301" name="Straight Connector 73"/>
          <p:cNvCxnSpPr>
            <a:cxnSpLocks noChangeShapeType="1"/>
          </p:cNvCxnSpPr>
          <p:nvPr/>
        </p:nvCxnSpPr>
        <p:spPr bwMode="auto">
          <a:xfrm rot="5400000">
            <a:off x="1940334" y="2904200"/>
            <a:ext cx="1055934" cy="248146"/>
          </a:xfrm>
          <a:prstGeom prst="line">
            <a:avLst/>
          </a:prstGeom>
          <a:noFill/>
          <a:ln w="28575" cmpd="tri" algn="ctr">
            <a:solidFill>
              <a:srgbClr val="FFC000"/>
            </a:solidFill>
            <a:round/>
            <a:headEnd type="triangle" w="med" len="med"/>
            <a:tailEnd type="triangle" w="med" len="sm"/>
          </a:ln>
        </p:spPr>
      </p:cxnSp>
      <p:sp>
        <p:nvSpPr>
          <p:cNvPr id="80" name="Rounded Rectangle 79"/>
          <p:cNvSpPr/>
          <p:nvPr/>
        </p:nvSpPr>
        <p:spPr bwMode="auto">
          <a:xfrm>
            <a:off x="357158" y="3571876"/>
            <a:ext cx="2714644" cy="965200"/>
          </a:xfrm>
          <a:prstGeom prst="roundRect">
            <a:avLst/>
          </a:prstGeom>
          <a:gradFill rotWithShape="1">
            <a:gsLst>
              <a:gs pos="0">
                <a:srgbClr val="3497AE">
                  <a:shade val="15000"/>
                  <a:satMod val="180000"/>
                </a:srgbClr>
              </a:gs>
              <a:gs pos="50000">
                <a:srgbClr val="3497AE">
                  <a:shade val="45000"/>
                  <a:satMod val="170000"/>
                </a:srgbClr>
              </a:gs>
              <a:gs pos="70000">
                <a:srgbClr val="3497AE">
                  <a:tint val="99000"/>
                  <a:shade val="65000"/>
                  <a:satMod val="155000"/>
                </a:srgbClr>
              </a:gs>
              <a:gs pos="100000">
                <a:srgbClr val="3497AE">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3497AE">
                <a:satMod val="300000"/>
              </a:srgbClr>
            </a:contourClr>
          </a:sp3d>
        </p:spPr>
        <p:txBody>
          <a:bodyPr anchor="ctr"/>
          <a:lstStyle/>
          <a:p>
            <a:pPr algn="ctr" eaLnBrk="0" hangingPunct="0">
              <a:defRPr/>
            </a:pPr>
            <a:endParaRPr lang="en-US" sz="2000" dirty="0">
              <a:solidFill>
                <a:srgbClr val="FFFF99">
                  <a:lumMod val="20000"/>
                  <a:lumOff val="80000"/>
                </a:srgbClr>
              </a:solidFill>
              <a:effectLst>
                <a:outerShdw blurRad="38100" dist="38100" dir="2700000" algn="tl">
                  <a:srgbClr val="000000">
                    <a:alpha val="43137"/>
                  </a:srgbClr>
                </a:outerShdw>
              </a:effectLst>
              <a:latin typeface="Segoe"/>
              <a:ea typeface="ＭＳ Ｐゴシック" pitchFamily="34" charset="-128"/>
            </a:endParaRPr>
          </a:p>
        </p:txBody>
      </p:sp>
      <p:pic>
        <p:nvPicPr>
          <p:cNvPr id="12307" name="Picture 5" descr="C:\Users\tobrien\Desktop\MediaBin_Items_1\ofc-Comm-Online_rgb_r.png"/>
          <p:cNvPicPr>
            <a:picLocks noChangeAspect="1" noChangeArrowheads="1"/>
          </p:cNvPicPr>
          <p:nvPr/>
        </p:nvPicPr>
        <p:blipFill>
          <a:blip r:embed="rId3"/>
          <a:srcRect/>
          <a:stretch>
            <a:fillRect/>
          </a:stretch>
        </p:blipFill>
        <p:spPr bwMode="auto">
          <a:xfrm>
            <a:off x="921275" y="4250877"/>
            <a:ext cx="1565625" cy="215318"/>
          </a:xfrm>
          <a:prstGeom prst="rect">
            <a:avLst/>
          </a:prstGeom>
          <a:noFill/>
          <a:ln w="9525">
            <a:noFill/>
            <a:miter lim="800000"/>
            <a:headEnd/>
            <a:tailEnd/>
          </a:ln>
        </p:spPr>
      </p:pic>
      <p:pic>
        <p:nvPicPr>
          <p:cNvPr id="12308" name="Picture 5"/>
          <p:cNvPicPr>
            <a:picLocks noChangeAspect="1" noChangeArrowheads="1"/>
          </p:cNvPicPr>
          <p:nvPr/>
        </p:nvPicPr>
        <p:blipFill>
          <a:blip r:embed="rId4"/>
          <a:srcRect/>
          <a:stretch>
            <a:fillRect/>
          </a:stretch>
        </p:blipFill>
        <p:spPr bwMode="auto">
          <a:xfrm>
            <a:off x="1798956" y="3885128"/>
            <a:ext cx="1201408" cy="265494"/>
          </a:xfrm>
          <a:prstGeom prst="rect">
            <a:avLst/>
          </a:prstGeom>
          <a:noFill/>
          <a:ln w="9525">
            <a:noFill/>
            <a:miter lim="800000"/>
            <a:headEnd/>
            <a:tailEnd/>
          </a:ln>
        </p:spPr>
      </p:pic>
      <p:pic>
        <p:nvPicPr>
          <p:cNvPr id="12310" name="Picture 2" descr="C:\Program Files\Microsoft Resource DVD Artwork\DVD_ART\Artwork_Imagery\Shapes and Graphics\Buidlings and dwellings\small business blue.png"/>
          <p:cNvPicPr>
            <a:picLocks noChangeAspect="1" noChangeArrowheads="1"/>
          </p:cNvPicPr>
          <p:nvPr/>
        </p:nvPicPr>
        <p:blipFill>
          <a:blip r:embed="rId5" cstate="print"/>
          <a:srcRect/>
          <a:stretch>
            <a:fillRect/>
          </a:stretch>
        </p:blipFill>
        <p:spPr bwMode="auto">
          <a:xfrm>
            <a:off x="428596" y="2000240"/>
            <a:ext cx="440595" cy="398832"/>
          </a:xfrm>
          <a:prstGeom prst="rect">
            <a:avLst/>
          </a:prstGeom>
          <a:noFill/>
          <a:ln w="9525">
            <a:noFill/>
            <a:miter lim="800000"/>
            <a:headEnd/>
            <a:tailEnd/>
          </a:ln>
        </p:spPr>
      </p:pic>
      <p:pic>
        <p:nvPicPr>
          <p:cNvPr id="12311" name="Picture 77" descr="C:\Program Files\Microsoft Resource DVD Artwork\DVD_ART\Artwork_Imagery\Shapes and Graphics\Buidlings and dwellings\building gold.png"/>
          <p:cNvPicPr>
            <a:picLocks noChangeAspect="1" noChangeArrowheads="1"/>
          </p:cNvPicPr>
          <p:nvPr/>
        </p:nvPicPr>
        <p:blipFill>
          <a:blip r:embed="rId6" cstate="print"/>
          <a:srcRect/>
          <a:stretch>
            <a:fillRect/>
          </a:stretch>
        </p:blipFill>
        <p:spPr bwMode="auto">
          <a:xfrm>
            <a:off x="1071538" y="2000240"/>
            <a:ext cx="285752" cy="363684"/>
          </a:xfrm>
          <a:prstGeom prst="rect">
            <a:avLst/>
          </a:prstGeom>
          <a:noFill/>
          <a:ln w="9525">
            <a:noFill/>
            <a:miter lim="800000"/>
            <a:headEnd/>
            <a:tailEnd/>
          </a:ln>
        </p:spPr>
      </p:pic>
      <p:pic>
        <p:nvPicPr>
          <p:cNvPr id="12312" name="Picture 78" descr="C:\Program Files\Microsoft Resource DVD Artwork\DVD_ART\Artwork_Imagery\Shapes and Graphics\Buidlings and dwellings\building dk blue with tree.png"/>
          <p:cNvPicPr>
            <a:picLocks noChangeAspect="1" noChangeArrowheads="1"/>
          </p:cNvPicPr>
          <p:nvPr/>
        </p:nvPicPr>
        <p:blipFill>
          <a:blip r:embed="rId7" cstate="print"/>
          <a:srcRect/>
          <a:stretch>
            <a:fillRect/>
          </a:stretch>
        </p:blipFill>
        <p:spPr bwMode="auto">
          <a:xfrm>
            <a:off x="1571604" y="2000239"/>
            <a:ext cx="357190" cy="386535"/>
          </a:xfrm>
          <a:prstGeom prst="rect">
            <a:avLst/>
          </a:prstGeom>
          <a:noFill/>
          <a:ln w="9525">
            <a:noFill/>
            <a:miter lim="800000"/>
            <a:headEnd/>
            <a:tailEnd/>
          </a:ln>
        </p:spPr>
      </p:pic>
      <p:grpSp>
        <p:nvGrpSpPr>
          <p:cNvPr id="2" name="Group 56"/>
          <p:cNvGrpSpPr>
            <a:grpSpLocks/>
          </p:cNvGrpSpPr>
          <p:nvPr/>
        </p:nvGrpSpPr>
        <p:grpSpPr bwMode="auto">
          <a:xfrm>
            <a:off x="2357422" y="1857364"/>
            <a:ext cx="546094" cy="689346"/>
            <a:chOff x="3168992" y="1917562"/>
            <a:chExt cx="861904" cy="901838"/>
          </a:xfrm>
        </p:grpSpPr>
        <p:pic>
          <p:nvPicPr>
            <p:cNvPr id="12349" name="Picture 6" descr="C:\Program Files\Microsoft Resource DVD Artwork\DVD_ART\Artwork_Imagery\Shapes and Graphics\Buidlings and dwellings\enterprise blue.png"/>
            <p:cNvPicPr>
              <a:picLocks noChangeAspect="1" noChangeArrowheads="1"/>
            </p:cNvPicPr>
            <p:nvPr/>
          </p:nvPicPr>
          <p:blipFill>
            <a:blip r:embed="rId8" cstate="print"/>
            <a:srcRect/>
            <a:stretch>
              <a:fillRect/>
            </a:stretch>
          </p:blipFill>
          <p:spPr bwMode="auto">
            <a:xfrm>
              <a:off x="3429672" y="1917562"/>
              <a:ext cx="467544" cy="701318"/>
            </a:xfrm>
            <a:prstGeom prst="rect">
              <a:avLst/>
            </a:prstGeom>
            <a:noFill/>
            <a:ln w="9525">
              <a:noFill/>
              <a:miter lim="800000"/>
              <a:headEnd/>
              <a:tailEnd/>
            </a:ln>
          </p:spPr>
        </p:pic>
        <p:pic>
          <p:nvPicPr>
            <p:cNvPr id="12350" name="Picture 6" descr="C:\Program Files\Microsoft Resource DVD Artwork\DVD_ART\Artwork_Imagery\Shapes and Graphics\Buidlings and dwellings\enterprise blue.png"/>
            <p:cNvPicPr>
              <a:picLocks noChangeAspect="1" noChangeArrowheads="1"/>
            </p:cNvPicPr>
            <p:nvPr/>
          </p:nvPicPr>
          <p:blipFill>
            <a:blip r:embed="rId9" cstate="print"/>
            <a:srcRect/>
            <a:stretch>
              <a:fillRect/>
            </a:stretch>
          </p:blipFill>
          <p:spPr bwMode="auto">
            <a:xfrm>
              <a:off x="3168992" y="2098042"/>
              <a:ext cx="430104" cy="645158"/>
            </a:xfrm>
            <a:prstGeom prst="rect">
              <a:avLst/>
            </a:prstGeom>
            <a:noFill/>
            <a:ln w="9525">
              <a:noFill/>
              <a:miter lim="800000"/>
              <a:headEnd/>
              <a:tailEnd/>
            </a:ln>
          </p:spPr>
        </p:pic>
        <p:pic>
          <p:nvPicPr>
            <p:cNvPr id="12351" name="Picture 6" descr="C:\Program Files\Microsoft Resource DVD Artwork\DVD_ART\Artwork_Imagery\Shapes and Graphics\Buidlings and dwellings\enterprise blue.png"/>
            <p:cNvPicPr>
              <a:picLocks noChangeAspect="1" noChangeArrowheads="1"/>
            </p:cNvPicPr>
            <p:nvPr/>
          </p:nvPicPr>
          <p:blipFill>
            <a:blip r:embed="rId9" cstate="print"/>
            <a:srcRect/>
            <a:stretch>
              <a:fillRect/>
            </a:stretch>
          </p:blipFill>
          <p:spPr bwMode="auto">
            <a:xfrm>
              <a:off x="3600792" y="2174242"/>
              <a:ext cx="430104" cy="645158"/>
            </a:xfrm>
            <a:prstGeom prst="rect">
              <a:avLst/>
            </a:prstGeom>
            <a:noFill/>
            <a:ln w="9525">
              <a:noFill/>
              <a:miter lim="800000"/>
              <a:headEnd/>
              <a:tailEnd/>
            </a:ln>
          </p:spPr>
        </p:pic>
      </p:grpSp>
      <p:pic>
        <p:nvPicPr>
          <p:cNvPr id="12314" name="Picture 86" descr="C:\Program Files\Microsoft Resource DVD Artwork\DVD_ART\Artwork_Imagery\Shapes and Graphics\Buidlings and dwellings\small business blue.png"/>
          <p:cNvPicPr>
            <a:picLocks noChangeAspect="1" noChangeArrowheads="1"/>
          </p:cNvPicPr>
          <p:nvPr/>
        </p:nvPicPr>
        <p:blipFill>
          <a:blip r:embed="rId10" cstate="print"/>
          <a:srcRect/>
          <a:stretch>
            <a:fillRect/>
          </a:stretch>
        </p:blipFill>
        <p:spPr bwMode="auto">
          <a:xfrm>
            <a:off x="4714876" y="2061512"/>
            <a:ext cx="416181" cy="375905"/>
          </a:xfrm>
          <a:prstGeom prst="rect">
            <a:avLst/>
          </a:prstGeom>
          <a:noFill/>
          <a:ln w="9525">
            <a:noFill/>
            <a:miter lim="800000"/>
            <a:headEnd/>
            <a:tailEnd/>
          </a:ln>
        </p:spPr>
      </p:pic>
      <p:sp>
        <p:nvSpPr>
          <p:cNvPr id="12315" name="Rectangle 88"/>
          <p:cNvSpPr>
            <a:spLocks noChangeArrowheads="1"/>
          </p:cNvSpPr>
          <p:nvPr/>
        </p:nvSpPr>
        <p:spPr bwMode="auto">
          <a:xfrm>
            <a:off x="3571868" y="1375650"/>
            <a:ext cx="2080441" cy="400110"/>
          </a:xfrm>
          <a:prstGeom prst="rect">
            <a:avLst/>
          </a:prstGeom>
          <a:noFill/>
          <a:ln w="9525">
            <a:noFill/>
            <a:miter lim="800000"/>
            <a:headEnd/>
            <a:tailEnd/>
          </a:ln>
        </p:spPr>
        <p:txBody>
          <a:bodyPr wrap="none">
            <a:spAutoFit/>
          </a:bodyPr>
          <a:lstStyle/>
          <a:p>
            <a:pPr algn="ctr" defTabSz="912813"/>
            <a:r>
              <a:rPr lang="en-US" sz="2000" b="1" dirty="0" smtClean="0">
                <a:latin typeface="Calibri" pitchFamily="34" charset="0"/>
              </a:rPr>
              <a:t>Dedicated </a:t>
            </a:r>
            <a:r>
              <a:rPr lang="en-US" sz="1600" dirty="0" smtClean="0">
                <a:latin typeface="Calibri" pitchFamily="34" charset="0"/>
              </a:rPr>
              <a:t>(BPOS-D)</a:t>
            </a:r>
            <a:endParaRPr lang="en-US" sz="1600" dirty="0">
              <a:latin typeface="Calibri" pitchFamily="34" charset="0"/>
            </a:endParaRPr>
          </a:p>
        </p:txBody>
      </p:sp>
      <p:grpSp>
        <p:nvGrpSpPr>
          <p:cNvPr id="65" name="Gruppieren 64"/>
          <p:cNvGrpSpPr/>
          <p:nvPr/>
        </p:nvGrpSpPr>
        <p:grpSpPr>
          <a:xfrm>
            <a:off x="3500430" y="3847462"/>
            <a:ext cx="694350" cy="566734"/>
            <a:chOff x="5357818" y="3929066"/>
            <a:chExt cx="694350" cy="566734"/>
          </a:xfrm>
        </p:grpSpPr>
        <p:sp>
          <p:nvSpPr>
            <p:cNvPr id="113" name="Rounded Rectangle 112"/>
            <p:cNvSpPr/>
            <p:nvPr/>
          </p:nvSpPr>
          <p:spPr bwMode="auto">
            <a:xfrm>
              <a:off x="5357818" y="3929066"/>
              <a:ext cx="694350" cy="566734"/>
            </a:xfrm>
            <a:prstGeom prst="roundRect">
              <a:avLst/>
            </a:prstGeom>
            <a:gradFill rotWithShape="1">
              <a:gsLst>
                <a:gs pos="0">
                  <a:srgbClr val="3497AE">
                    <a:shade val="15000"/>
                    <a:satMod val="180000"/>
                  </a:srgbClr>
                </a:gs>
                <a:gs pos="50000">
                  <a:srgbClr val="3497AE">
                    <a:shade val="45000"/>
                    <a:satMod val="170000"/>
                  </a:srgbClr>
                </a:gs>
                <a:gs pos="70000">
                  <a:srgbClr val="3497AE">
                    <a:tint val="99000"/>
                    <a:shade val="65000"/>
                    <a:satMod val="155000"/>
                  </a:srgbClr>
                </a:gs>
                <a:gs pos="100000">
                  <a:srgbClr val="3497AE">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3497AE">
                  <a:satMod val="300000"/>
                </a:srgbClr>
              </a:contourClr>
            </a:sp3d>
          </p:spPr>
          <p:txBody>
            <a:bodyPr anchor="ctr"/>
            <a:lstStyle/>
            <a:p>
              <a:pPr algn="ctr" eaLnBrk="0" hangingPunct="0">
                <a:defRPr/>
              </a:pPr>
              <a:endParaRPr lang="en-US" sz="2000" dirty="0">
                <a:solidFill>
                  <a:srgbClr val="FFFF99">
                    <a:lumMod val="20000"/>
                    <a:lumOff val="80000"/>
                  </a:srgbClr>
                </a:solidFill>
                <a:effectLst>
                  <a:outerShdw blurRad="38100" dist="38100" dir="2700000" algn="tl">
                    <a:srgbClr val="000000">
                      <a:alpha val="43137"/>
                    </a:srgbClr>
                  </a:outerShdw>
                </a:effectLst>
                <a:latin typeface="Segoe"/>
                <a:ea typeface="ＭＳ Ｐゴシック" pitchFamily="34" charset="-128"/>
              </a:endParaRPr>
            </a:p>
          </p:txBody>
        </p:sp>
        <p:pic>
          <p:nvPicPr>
            <p:cNvPr id="12319" name="Picture 3" descr="C:\Users\tobrien\Desktop\ofc-SharePt-online_rgb_r.png"/>
            <p:cNvPicPr>
              <a:picLocks noChangeAspect="1" noChangeArrowheads="1"/>
            </p:cNvPicPr>
            <p:nvPr/>
          </p:nvPicPr>
          <p:blipFill>
            <a:blip r:embed="rId11"/>
            <a:srcRect/>
            <a:stretch>
              <a:fillRect/>
            </a:stretch>
          </p:blipFill>
          <p:spPr bwMode="auto">
            <a:xfrm>
              <a:off x="5511479" y="3966893"/>
              <a:ext cx="417843" cy="124619"/>
            </a:xfrm>
            <a:prstGeom prst="rect">
              <a:avLst/>
            </a:prstGeom>
            <a:noFill/>
            <a:ln w="9525">
              <a:noFill/>
              <a:miter lim="800000"/>
              <a:headEnd/>
              <a:tailEnd/>
            </a:ln>
          </p:spPr>
        </p:pic>
        <p:pic>
          <p:nvPicPr>
            <p:cNvPr id="12320" name="Picture 4" descr="C:\Users\tobrien\Desktop\MediaBin_Items_1\Exchange-online_bL_r.png"/>
            <p:cNvPicPr>
              <a:picLocks noChangeAspect="1" noChangeArrowheads="1"/>
            </p:cNvPicPr>
            <p:nvPr/>
          </p:nvPicPr>
          <p:blipFill>
            <a:blip r:embed="rId12"/>
            <a:srcRect/>
            <a:stretch>
              <a:fillRect/>
            </a:stretch>
          </p:blipFill>
          <p:spPr bwMode="auto">
            <a:xfrm>
              <a:off x="5393666" y="4144300"/>
              <a:ext cx="269937" cy="123905"/>
            </a:xfrm>
            <a:prstGeom prst="rect">
              <a:avLst/>
            </a:prstGeom>
            <a:noFill/>
            <a:ln w="9525">
              <a:noFill/>
              <a:miter lim="800000"/>
              <a:headEnd/>
              <a:tailEnd/>
            </a:ln>
          </p:spPr>
        </p:pic>
        <p:pic>
          <p:nvPicPr>
            <p:cNvPr id="12321" name="Picture 5" descr="C:\Users\tobrien\Desktop\MediaBin_Items_1\ofc-Comm-Online_rgb_r.png"/>
            <p:cNvPicPr>
              <a:picLocks noChangeAspect="1" noChangeArrowheads="1"/>
            </p:cNvPicPr>
            <p:nvPr/>
          </p:nvPicPr>
          <p:blipFill>
            <a:blip r:embed="rId13" cstate="print"/>
            <a:srcRect/>
            <a:stretch>
              <a:fillRect/>
            </a:stretch>
          </p:blipFill>
          <p:spPr bwMode="auto">
            <a:xfrm>
              <a:off x="5511479" y="4336674"/>
              <a:ext cx="377820" cy="92458"/>
            </a:xfrm>
            <a:prstGeom prst="rect">
              <a:avLst/>
            </a:prstGeom>
            <a:noFill/>
            <a:ln w="9525">
              <a:noFill/>
              <a:miter lim="800000"/>
              <a:headEnd/>
              <a:tailEnd/>
            </a:ln>
          </p:spPr>
        </p:pic>
        <p:pic>
          <p:nvPicPr>
            <p:cNvPr id="12322" name="Picture 5"/>
            <p:cNvPicPr>
              <a:picLocks noChangeAspect="1" noChangeArrowheads="1"/>
            </p:cNvPicPr>
            <p:nvPr/>
          </p:nvPicPr>
          <p:blipFill>
            <a:blip r:embed="rId14" cstate="print"/>
            <a:srcRect/>
            <a:stretch>
              <a:fillRect/>
            </a:stretch>
          </p:blipFill>
          <p:spPr bwMode="auto">
            <a:xfrm>
              <a:off x="5717158" y="4148839"/>
              <a:ext cx="297882" cy="116925"/>
            </a:xfrm>
            <a:prstGeom prst="rect">
              <a:avLst/>
            </a:prstGeom>
            <a:noFill/>
            <a:ln w="9525">
              <a:noFill/>
              <a:miter lim="800000"/>
              <a:headEnd/>
              <a:tailEnd/>
            </a:ln>
          </p:spPr>
        </p:pic>
      </p:grpSp>
      <p:cxnSp>
        <p:nvCxnSpPr>
          <p:cNvPr id="12329" name="Straight Connector 92"/>
          <p:cNvCxnSpPr>
            <a:cxnSpLocks noChangeShapeType="1"/>
          </p:cNvCxnSpPr>
          <p:nvPr/>
        </p:nvCxnSpPr>
        <p:spPr bwMode="auto">
          <a:xfrm rot="5400000">
            <a:off x="4963325" y="3168426"/>
            <a:ext cx="1074738" cy="0"/>
          </a:xfrm>
          <a:prstGeom prst="line">
            <a:avLst/>
          </a:prstGeom>
          <a:noFill/>
          <a:ln w="28575" cmpd="tri" algn="ctr">
            <a:solidFill>
              <a:srgbClr val="FFC000"/>
            </a:solidFill>
            <a:round/>
            <a:headEnd type="triangle" w="med" len="med"/>
            <a:tailEnd type="triangle" w="med" len="sm"/>
          </a:ln>
        </p:spPr>
      </p:cxnSp>
      <p:cxnSp>
        <p:nvCxnSpPr>
          <p:cNvPr id="12330" name="Straight Connector 93"/>
          <p:cNvCxnSpPr>
            <a:cxnSpLocks noChangeShapeType="1"/>
          </p:cNvCxnSpPr>
          <p:nvPr/>
        </p:nvCxnSpPr>
        <p:spPr bwMode="auto">
          <a:xfrm rot="5400000">
            <a:off x="3248813" y="3170385"/>
            <a:ext cx="1074738" cy="0"/>
          </a:xfrm>
          <a:prstGeom prst="line">
            <a:avLst/>
          </a:prstGeom>
          <a:noFill/>
          <a:ln w="28575" cmpd="tri" algn="ctr">
            <a:solidFill>
              <a:srgbClr val="FFC000"/>
            </a:solidFill>
            <a:round/>
            <a:headEnd type="triangle" w="med" len="med"/>
            <a:tailEnd type="triangle" w="med" len="sm"/>
          </a:ln>
        </p:spPr>
      </p:cxnSp>
      <p:cxnSp>
        <p:nvCxnSpPr>
          <p:cNvPr id="12331" name="Straight Connector 94"/>
          <p:cNvCxnSpPr>
            <a:cxnSpLocks noChangeShapeType="1"/>
          </p:cNvCxnSpPr>
          <p:nvPr/>
        </p:nvCxnSpPr>
        <p:spPr bwMode="auto">
          <a:xfrm rot="5400000">
            <a:off x="4309247" y="3168426"/>
            <a:ext cx="1074738" cy="0"/>
          </a:xfrm>
          <a:prstGeom prst="line">
            <a:avLst/>
          </a:prstGeom>
          <a:noFill/>
          <a:ln w="28575" cmpd="tri" algn="ctr">
            <a:solidFill>
              <a:srgbClr val="FFC000"/>
            </a:solidFill>
            <a:round/>
            <a:headEnd type="triangle" w="med" len="med"/>
            <a:tailEnd type="triangle" w="med" len="sm"/>
          </a:ln>
        </p:spPr>
      </p:cxnSp>
      <p:pic>
        <p:nvPicPr>
          <p:cNvPr id="12332" name="Picture 7" descr="C:\Program Files\Microsoft Resource DVD Artwork\DVD_ART\Artwork_Imagery\HARDWARE_IMAGERY\Illustration - Misc Hardware\XML Icons\Internet cloud web.png"/>
          <p:cNvPicPr>
            <a:picLocks noChangeAspect="1" noChangeArrowheads="1"/>
          </p:cNvPicPr>
          <p:nvPr/>
        </p:nvPicPr>
        <p:blipFill>
          <a:blip r:embed="rId15" cstate="print"/>
          <a:srcRect/>
          <a:stretch>
            <a:fillRect/>
          </a:stretch>
        </p:blipFill>
        <p:spPr bwMode="auto">
          <a:xfrm>
            <a:off x="3500430" y="2990206"/>
            <a:ext cx="2259009" cy="477648"/>
          </a:xfrm>
          <a:prstGeom prst="rect">
            <a:avLst/>
          </a:prstGeom>
          <a:noFill/>
          <a:ln w="9525">
            <a:noFill/>
            <a:miter lim="800000"/>
            <a:headEnd/>
            <a:tailEnd/>
          </a:ln>
        </p:spPr>
      </p:pic>
      <p:pic>
        <p:nvPicPr>
          <p:cNvPr id="12333" name="Picture 96" descr="C:\Program Files\Microsoft Resource DVD Artwork\DVD_ART\Artwork_Imagery\Shapes and Graphics\Buidlings and dwellings\enterprise red.png"/>
          <p:cNvPicPr>
            <a:picLocks noChangeAspect="1" noChangeArrowheads="1"/>
          </p:cNvPicPr>
          <p:nvPr/>
        </p:nvPicPr>
        <p:blipFill>
          <a:blip r:embed="rId16" cstate="print"/>
          <a:srcRect/>
          <a:stretch>
            <a:fillRect/>
          </a:stretch>
        </p:blipFill>
        <p:spPr bwMode="auto">
          <a:xfrm>
            <a:off x="5357818" y="1990074"/>
            <a:ext cx="298710" cy="435199"/>
          </a:xfrm>
          <a:prstGeom prst="rect">
            <a:avLst/>
          </a:prstGeom>
          <a:noFill/>
          <a:ln w="9525">
            <a:noFill/>
            <a:miter lim="800000"/>
            <a:headEnd/>
            <a:tailEnd/>
          </a:ln>
        </p:spPr>
      </p:pic>
      <p:grpSp>
        <p:nvGrpSpPr>
          <p:cNvPr id="3" name="Group 57"/>
          <p:cNvGrpSpPr>
            <a:grpSpLocks/>
          </p:cNvGrpSpPr>
          <p:nvPr/>
        </p:nvGrpSpPr>
        <p:grpSpPr bwMode="auto">
          <a:xfrm>
            <a:off x="3571868" y="1990074"/>
            <a:ext cx="491137" cy="575045"/>
            <a:chOff x="5101305" y="1905000"/>
            <a:chExt cx="696462" cy="816094"/>
          </a:xfrm>
        </p:grpSpPr>
        <p:pic>
          <p:nvPicPr>
            <p:cNvPr id="12346" name="Picture 6" descr="C:\Program Files\Microsoft Resource DVD Artwork\DVD_ART\Artwork_Imagery\Shapes and Graphics\Buidlings and dwellings\enterprise blue.png"/>
            <p:cNvPicPr>
              <a:picLocks noChangeAspect="1" noChangeArrowheads="1"/>
            </p:cNvPicPr>
            <p:nvPr/>
          </p:nvPicPr>
          <p:blipFill>
            <a:blip r:embed="rId17" cstate="print"/>
            <a:srcRect/>
            <a:stretch>
              <a:fillRect/>
            </a:stretch>
          </p:blipFill>
          <p:spPr bwMode="auto">
            <a:xfrm>
              <a:off x="5380705" y="1905000"/>
              <a:ext cx="391662" cy="587494"/>
            </a:xfrm>
            <a:prstGeom prst="rect">
              <a:avLst/>
            </a:prstGeom>
            <a:noFill/>
            <a:ln w="9525">
              <a:noFill/>
              <a:miter lim="800000"/>
              <a:headEnd/>
              <a:tailEnd/>
            </a:ln>
          </p:spPr>
        </p:pic>
        <p:pic>
          <p:nvPicPr>
            <p:cNvPr id="12347" name="Picture 6" descr="C:\Program Files\Microsoft Resource DVD Artwork\DVD_ART\Artwork_Imagery\Shapes and Graphics\Buidlings and dwellings\enterprise blue.png"/>
            <p:cNvPicPr>
              <a:picLocks noChangeAspect="1" noChangeArrowheads="1"/>
            </p:cNvPicPr>
            <p:nvPr/>
          </p:nvPicPr>
          <p:blipFill>
            <a:blip r:embed="rId17" cstate="print"/>
            <a:srcRect/>
            <a:stretch>
              <a:fillRect/>
            </a:stretch>
          </p:blipFill>
          <p:spPr bwMode="auto">
            <a:xfrm>
              <a:off x="5101305" y="2057400"/>
              <a:ext cx="391662" cy="587494"/>
            </a:xfrm>
            <a:prstGeom prst="rect">
              <a:avLst/>
            </a:prstGeom>
            <a:noFill/>
            <a:ln w="9525">
              <a:noFill/>
              <a:miter lim="800000"/>
              <a:headEnd/>
              <a:tailEnd/>
            </a:ln>
          </p:spPr>
        </p:pic>
        <p:pic>
          <p:nvPicPr>
            <p:cNvPr id="12348" name="Picture 6" descr="C:\Program Files\Microsoft Resource DVD Artwork\DVD_ART\Artwork_Imagery\Shapes and Graphics\Buidlings and dwellings\enterprise blue.png"/>
            <p:cNvPicPr>
              <a:picLocks noChangeAspect="1" noChangeArrowheads="1"/>
            </p:cNvPicPr>
            <p:nvPr/>
          </p:nvPicPr>
          <p:blipFill>
            <a:blip r:embed="rId17" cstate="print"/>
            <a:srcRect/>
            <a:stretch>
              <a:fillRect/>
            </a:stretch>
          </p:blipFill>
          <p:spPr bwMode="auto">
            <a:xfrm>
              <a:off x="5406105" y="2133600"/>
              <a:ext cx="391662" cy="587494"/>
            </a:xfrm>
            <a:prstGeom prst="rect">
              <a:avLst/>
            </a:prstGeom>
            <a:noFill/>
            <a:ln w="9525">
              <a:noFill/>
              <a:miter lim="800000"/>
              <a:headEnd/>
              <a:tailEnd/>
            </a:ln>
          </p:spPr>
        </p:pic>
      </p:grpSp>
      <p:pic>
        <p:nvPicPr>
          <p:cNvPr id="12335" name="Picture 99" descr="C:\Program Files\Microsoft Resource DVD Artwork\DVD_ART\Artwork_Imagery\Shapes and Graphics\Buidlings and dwellings\small business blue.png"/>
          <p:cNvPicPr>
            <a:picLocks noChangeAspect="1" noChangeArrowheads="1"/>
          </p:cNvPicPr>
          <p:nvPr/>
        </p:nvPicPr>
        <p:blipFill>
          <a:blip r:embed="rId10" cstate="print"/>
          <a:srcRect/>
          <a:stretch>
            <a:fillRect/>
          </a:stretch>
        </p:blipFill>
        <p:spPr bwMode="auto">
          <a:xfrm>
            <a:off x="4377009" y="2066642"/>
            <a:ext cx="415062" cy="375905"/>
          </a:xfrm>
          <a:prstGeom prst="rect">
            <a:avLst/>
          </a:prstGeom>
          <a:noFill/>
          <a:ln w="9525">
            <a:noFill/>
            <a:miter lim="800000"/>
            <a:headEnd/>
            <a:tailEnd/>
          </a:ln>
        </p:spPr>
      </p:pic>
      <p:sp>
        <p:nvSpPr>
          <p:cNvPr id="12336" name="TextBox 118"/>
          <p:cNvSpPr txBox="1">
            <a:spLocks noChangeArrowheads="1"/>
          </p:cNvSpPr>
          <p:nvPr/>
        </p:nvSpPr>
        <p:spPr bwMode="auto">
          <a:xfrm>
            <a:off x="428596" y="4601785"/>
            <a:ext cx="2643206" cy="1323439"/>
          </a:xfrm>
          <a:prstGeom prst="rect">
            <a:avLst/>
          </a:prstGeom>
          <a:noFill/>
          <a:ln w="9525">
            <a:noFill/>
            <a:miter lim="800000"/>
            <a:headEnd/>
            <a:tailEnd/>
          </a:ln>
        </p:spPr>
        <p:txBody>
          <a:bodyPr wrap="square">
            <a:spAutoFit/>
          </a:bodyPr>
          <a:lstStyle/>
          <a:p>
            <a:pPr marL="88900" indent="-88900">
              <a:buSzPct val="70000"/>
              <a:buFont typeface="Arial" pitchFamily="34" charset="0"/>
              <a:buChar char="•"/>
            </a:pPr>
            <a:r>
              <a:rPr lang="en-US" sz="1600" dirty="0" smtClean="0">
                <a:latin typeface="Calibri" pitchFamily="34" charset="0"/>
              </a:rPr>
              <a:t> 1 Server - </a:t>
            </a:r>
            <a:r>
              <a:rPr lang="en-US" sz="1600" dirty="0" err="1" smtClean="0">
                <a:latin typeface="Calibri" pitchFamily="34" charset="0"/>
              </a:rPr>
              <a:t>mehrere</a:t>
            </a:r>
            <a:r>
              <a:rPr lang="en-US" sz="1600" dirty="0" smtClean="0">
                <a:latin typeface="Calibri" pitchFamily="34" charset="0"/>
              </a:rPr>
              <a:t> </a:t>
            </a:r>
            <a:r>
              <a:rPr lang="en-US" sz="1600" dirty="0" err="1" smtClean="0">
                <a:latin typeface="Calibri" pitchFamily="34" charset="0"/>
              </a:rPr>
              <a:t>Kunden</a:t>
            </a:r>
            <a:endParaRPr lang="en-US" sz="1600" dirty="0" smtClean="0">
              <a:latin typeface="Calibri" pitchFamily="34" charset="0"/>
            </a:endParaRPr>
          </a:p>
          <a:p>
            <a:pPr marL="88900" indent="-88900">
              <a:buSzPct val="70000"/>
              <a:buFont typeface="Arial" pitchFamily="34" charset="0"/>
              <a:buChar char="•"/>
            </a:pPr>
            <a:r>
              <a:rPr lang="en-US" sz="1600" dirty="0" smtClean="0">
                <a:latin typeface="Calibri" pitchFamily="34" charset="0"/>
              </a:rPr>
              <a:t> </a:t>
            </a:r>
            <a:r>
              <a:rPr lang="en-US" sz="1600" dirty="0" err="1" smtClean="0">
                <a:latin typeface="Calibri" pitchFamily="34" charset="0"/>
              </a:rPr>
              <a:t>ab</a:t>
            </a:r>
            <a:r>
              <a:rPr lang="en-US" sz="1600" dirty="0" smtClean="0">
                <a:latin typeface="Calibri" pitchFamily="34" charset="0"/>
              </a:rPr>
              <a:t> 5 Seats</a:t>
            </a:r>
          </a:p>
          <a:p>
            <a:pPr marL="88900" indent="-88900">
              <a:buSzPct val="70000"/>
              <a:buFont typeface="Arial" pitchFamily="34" charset="0"/>
              <a:buChar char="•"/>
            </a:pPr>
            <a:r>
              <a:rPr lang="en-US" sz="1600" dirty="0" smtClean="0">
                <a:latin typeface="Calibri" pitchFamily="34" charset="0"/>
              </a:rPr>
              <a:t> </a:t>
            </a:r>
            <a:r>
              <a:rPr lang="en-US" sz="1600" dirty="0" err="1" smtClean="0">
                <a:latin typeface="Calibri" pitchFamily="34" charset="0"/>
              </a:rPr>
              <a:t>Rasche</a:t>
            </a:r>
            <a:r>
              <a:rPr lang="en-US" sz="1600" dirty="0" smtClean="0">
                <a:latin typeface="Calibri" pitchFamily="34" charset="0"/>
              </a:rPr>
              <a:t> </a:t>
            </a:r>
            <a:r>
              <a:rPr lang="en-US" sz="1600" dirty="0" err="1" smtClean="0">
                <a:latin typeface="Calibri" pitchFamily="34" charset="0"/>
              </a:rPr>
              <a:t>Inbetriebnahme</a:t>
            </a:r>
            <a:endParaRPr lang="en-US" sz="1600" dirty="0" smtClean="0">
              <a:latin typeface="Calibri" pitchFamily="34" charset="0"/>
            </a:endParaRPr>
          </a:p>
          <a:p>
            <a:pPr marL="88900" indent="-88900">
              <a:buSzPct val="70000"/>
              <a:buFont typeface="Arial" pitchFamily="34" charset="0"/>
              <a:buChar char="•"/>
            </a:pPr>
            <a:r>
              <a:rPr lang="en-US" sz="1600" dirty="0" smtClean="0">
                <a:latin typeface="Calibri" pitchFamily="34" charset="0"/>
              </a:rPr>
              <a:t> </a:t>
            </a:r>
            <a:r>
              <a:rPr lang="en-US" sz="1600" dirty="0" err="1" smtClean="0">
                <a:latin typeface="Calibri" pitchFamily="34" charset="0"/>
              </a:rPr>
              <a:t>Selbstverwaltung</a:t>
            </a:r>
            <a:endParaRPr lang="en-US" sz="1600" dirty="0" smtClean="0">
              <a:latin typeface="Calibri" pitchFamily="34" charset="0"/>
            </a:endParaRPr>
          </a:p>
          <a:p>
            <a:pPr marL="88900" indent="-88900">
              <a:buSzPct val="70000"/>
              <a:buFont typeface="Arial" pitchFamily="34" charset="0"/>
              <a:buChar char="•"/>
            </a:pPr>
            <a:r>
              <a:rPr lang="en-US" sz="1600" dirty="0" smtClean="0">
                <a:latin typeface="Calibri" pitchFamily="34" charset="0"/>
              </a:rPr>
              <a:t> Single sign-in Client</a:t>
            </a:r>
          </a:p>
        </p:txBody>
      </p:sp>
      <p:sp>
        <p:nvSpPr>
          <p:cNvPr id="12337" name="TextBox 119"/>
          <p:cNvSpPr txBox="1">
            <a:spLocks noChangeArrowheads="1"/>
          </p:cNvSpPr>
          <p:nvPr/>
        </p:nvSpPr>
        <p:spPr bwMode="auto">
          <a:xfrm>
            <a:off x="3500430" y="4561842"/>
            <a:ext cx="2286016" cy="1938992"/>
          </a:xfrm>
          <a:prstGeom prst="rect">
            <a:avLst/>
          </a:prstGeom>
          <a:noFill/>
          <a:ln w="9525">
            <a:noFill/>
            <a:miter lim="800000"/>
            <a:headEnd/>
            <a:tailEnd/>
          </a:ln>
        </p:spPr>
        <p:txBody>
          <a:bodyPr wrap="square">
            <a:spAutoFit/>
          </a:bodyPr>
          <a:lstStyle/>
          <a:p>
            <a:pPr marL="179388" indent="-179388" defTabSz="912813">
              <a:lnSpc>
                <a:spcPct val="150000"/>
              </a:lnSpc>
              <a:buSzPct val="70000"/>
              <a:buFont typeface="Arial" pitchFamily="34" charset="0"/>
              <a:buChar char="•"/>
            </a:pPr>
            <a:r>
              <a:rPr lang="en-US" sz="1600" dirty="0" smtClean="0">
                <a:latin typeface="Calibri" pitchFamily="34" charset="0"/>
              </a:rPr>
              <a:t>1 Server – 1 </a:t>
            </a:r>
            <a:r>
              <a:rPr lang="en-US" sz="1600" dirty="0" err="1" smtClean="0">
                <a:latin typeface="Calibri" pitchFamily="34" charset="0"/>
              </a:rPr>
              <a:t>Kunde</a:t>
            </a:r>
            <a:endParaRPr lang="en-US" sz="1600" dirty="0">
              <a:latin typeface="Calibri" pitchFamily="34" charset="0"/>
            </a:endParaRPr>
          </a:p>
          <a:p>
            <a:pPr marL="179388" indent="-179388" defTabSz="912813">
              <a:lnSpc>
                <a:spcPct val="150000"/>
              </a:lnSpc>
              <a:buSzPct val="70000"/>
              <a:buFont typeface="Arial" pitchFamily="34" charset="0"/>
              <a:buChar char="•"/>
            </a:pPr>
            <a:r>
              <a:rPr lang="en-US" sz="1600" dirty="0" err="1" smtClean="0">
                <a:latin typeface="Calibri" pitchFamily="34" charset="0"/>
              </a:rPr>
              <a:t>ab</a:t>
            </a:r>
            <a:r>
              <a:rPr lang="en-US" sz="1600" dirty="0" smtClean="0">
                <a:latin typeface="Calibri" pitchFamily="34" charset="0"/>
              </a:rPr>
              <a:t> 5.000 Seats</a:t>
            </a:r>
            <a:endParaRPr lang="en-US" sz="1600" dirty="0">
              <a:latin typeface="Calibri" pitchFamily="34" charset="0"/>
            </a:endParaRPr>
          </a:p>
          <a:p>
            <a:pPr marL="179388" indent="-179388" defTabSz="912813">
              <a:lnSpc>
                <a:spcPct val="150000"/>
              </a:lnSpc>
              <a:buSzPct val="70000"/>
              <a:buFont typeface="Arial" pitchFamily="34" charset="0"/>
              <a:buChar char="•"/>
            </a:pPr>
            <a:r>
              <a:rPr lang="en-US" sz="1600" dirty="0" err="1" smtClean="0">
                <a:latin typeface="Calibri" pitchFamily="34" charset="0"/>
              </a:rPr>
              <a:t>Erweiterte</a:t>
            </a:r>
            <a:r>
              <a:rPr lang="en-US" sz="1600" dirty="0" smtClean="0">
                <a:latin typeface="Calibri" pitchFamily="34" charset="0"/>
              </a:rPr>
              <a:t> Server-</a:t>
            </a:r>
            <a:r>
              <a:rPr lang="en-US" sz="1600" dirty="0" err="1" smtClean="0">
                <a:latin typeface="Calibri" pitchFamily="34" charset="0"/>
              </a:rPr>
              <a:t>Funktionalität</a:t>
            </a:r>
            <a:endParaRPr lang="en-US" sz="1600" dirty="0">
              <a:latin typeface="Calibri" pitchFamily="34" charset="0"/>
            </a:endParaRPr>
          </a:p>
          <a:p>
            <a:pPr marL="117475" indent="-117475" defTabSz="912813">
              <a:lnSpc>
                <a:spcPct val="150000"/>
              </a:lnSpc>
              <a:buSzPct val="70000"/>
            </a:pPr>
            <a:endParaRPr lang="en-US" sz="1600" b="1" dirty="0">
              <a:latin typeface="Calibri" pitchFamily="34" charset="0"/>
            </a:endParaRPr>
          </a:p>
        </p:txBody>
      </p:sp>
      <p:grpSp>
        <p:nvGrpSpPr>
          <p:cNvPr id="66" name="Gruppieren 65"/>
          <p:cNvGrpSpPr/>
          <p:nvPr/>
        </p:nvGrpSpPr>
        <p:grpSpPr>
          <a:xfrm>
            <a:off x="4286248" y="3847462"/>
            <a:ext cx="694350" cy="566734"/>
            <a:chOff x="5357818" y="3929066"/>
            <a:chExt cx="694350" cy="566734"/>
          </a:xfrm>
        </p:grpSpPr>
        <p:sp>
          <p:nvSpPr>
            <p:cNvPr id="67" name="Rounded Rectangle 112"/>
            <p:cNvSpPr/>
            <p:nvPr/>
          </p:nvSpPr>
          <p:spPr bwMode="auto">
            <a:xfrm>
              <a:off x="5357818" y="3929066"/>
              <a:ext cx="694350" cy="566734"/>
            </a:xfrm>
            <a:prstGeom prst="roundRect">
              <a:avLst/>
            </a:prstGeom>
            <a:gradFill rotWithShape="1">
              <a:gsLst>
                <a:gs pos="0">
                  <a:srgbClr val="3497AE">
                    <a:shade val="15000"/>
                    <a:satMod val="180000"/>
                  </a:srgbClr>
                </a:gs>
                <a:gs pos="50000">
                  <a:srgbClr val="3497AE">
                    <a:shade val="45000"/>
                    <a:satMod val="170000"/>
                  </a:srgbClr>
                </a:gs>
                <a:gs pos="70000">
                  <a:srgbClr val="3497AE">
                    <a:tint val="99000"/>
                    <a:shade val="65000"/>
                    <a:satMod val="155000"/>
                  </a:srgbClr>
                </a:gs>
                <a:gs pos="100000">
                  <a:srgbClr val="3497AE">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3497AE">
                  <a:satMod val="300000"/>
                </a:srgbClr>
              </a:contourClr>
            </a:sp3d>
          </p:spPr>
          <p:txBody>
            <a:bodyPr anchor="ctr"/>
            <a:lstStyle/>
            <a:p>
              <a:pPr algn="ctr" eaLnBrk="0" hangingPunct="0">
                <a:defRPr/>
              </a:pPr>
              <a:endParaRPr lang="en-US" sz="2000" dirty="0">
                <a:solidFill>
                  <a:srgbClr val="FFFF99">
                    <a:lumMod val="20000"/>
                    <a:lumOff val="80000"/>
                  </a:srgbClr>
                </a:solidFill>
                <a:effectLst>
                  <a:outerShdw blurRad="38100" dist="38100" dir="2700000" algn="tl">
                    <a:srgbClr val="000000">
                      <a:alpha val="43137"/>
                    </a:srgbClr>
                  </a:outerShdw>
                </a:effectLst>
                <a:latin typeface="Segoe"/>
                <a:ea typeface="ＭＳ Ｐゴシック" pitchFamily="34" charset="-128"/>
              </a:endParaRPr>
            </a:p>
          </p:txBody>
        </p:sp>
        <p:pic>
          <p:nvPicPr>
            <p:cNvPr id="68" name="Picture 3" descr="C:\Users\tobrien\Desktop\ofc-SharePt-online_rgb_r.png"/>
            <p:cNvPicPr>
              <a:picLocks noChangeAspect="1" noChangeArrowheads="1"/>
            </p:cNvPicPr>
            <p:nvPr/>
          </p:nvPicPr>
          <p:blipFill>
            <a:blip r:embed="rId11"/>
            <a:srcRect/>
            <a:stretch>
              <a:fillRect/>
            </a:stretch>
          </p:blipFill>
          <p:spPr bwMode="auto">
            <a:xfrm>
              <a:off x="5511479" y="3966893"/>
              <a:ext cx="417843" cy="124619"/>
            </a:xfrm>
            <a:prstGeom prst="rect">
              <a:avLst/>
            </a:prstGeom>
            <a:noFill/>
            <a:ln w="9525">
              <a:noFill/>
              <a:miter lim="800000"/>
              <a:headEnd/>
              <a:tailEnd/>
            </a:ln>
          </p:spPr>
        </p:pic>
        <p:pic>
          <p:nvPicPr>
            <p:cNvPr id="69" name="Picture 4" descr="C:\Users\tobrien\Desktop\MediaBin_Items_1\Exchange-online_bL_r.png"/>
            <p:cNvPicPr>
              <a:picLocks noChangeAspect="1" noChangeArrowheads="1"/>
            </p:cNvPicPr>
            <p:nvPr/>
          </p:nvPicPr>
          <p:blipFill>
            <a:blip r:embed="rId12"/>
            <a:srcRect/>
            <a:stretch>
              <a:fillRect/>
            </a:stretch>
          </p:blipFill>
          <p:spPr bwMode="auto">
            <a:xfrm>
              <a:off x="5393666" y="4144300"/>
              <a:ext cx="269937" cy="123905"/>
            </a:xfrm>
            <a:prstGeom prst="rect">
              <a:avLst/>
            </a:prstGeom>
            <a:noFill/>
            <a:ln w="9525">
              <a:noFill/>
              <a:miter lim="800000"/>
              <a:headEnd/>
              <a:tailEnd/>
            </a:ln>
          </p:spPr>
        </p:pic>
        <p:pic>
          <p:nvPicPr>
            <p:cNvPr id="70" name="Picture 5" descr="C:\Users\tobrien\Desktop\MediaBin_Items_1\ofc-Comm-Online_rgb_r.png"/>
            <p:cNvPicPr>
              <a:picLocks noChangeAspect="1" noChangeArrowheads="1"/>
            </p:cNvPicPr>
            <p:nvPr/>
          </p:nvPicPr>
          <p:blipFill>
            <a:blip r:embed="rId13" cstate="print"/>
            <a:srcRect/>
            <a:stretch>
              <a:fillRect/>
            </a:stretch>
          </p:blipFill>
          <p:spPr bwMode="auto">
            <a:xfrm>
              <a:off x="5511479" y="4336674"/>
              <a:ext cx="377820" cy="92458"/>
            </a:xfrm>
            <a:prstGeom prst="rect">
              <a:avLst/>
            </a:prstGeom>
            <a:noFill/>
            <a:ln w="9525">
              <a:noFill/>
              <a:miter lim="800000"/>
              <a:headEnd/>
              <a:tailEnd/>
            </a:ln>
          </p:spPr>
        </p:pic>
        <p:pic>
          <p:nvPicPr>
            <p:cNvPr id="71" name="Picture 5"/>
            <p:cNvPicPr>
              <a:picLocks noChangeAspect="1" noChangeArrowheads="1"/>
            </p:cNvPicPr>
            <p:nvPr/>
          </p:nvPicPr>
          <p:blipFill>
            <a:blip r:embed="rId14" cstate="print"/>
            <a:srcRect/>
            <a:stretch>
              <a:fillRect/>
            </a:stretch>
          </p:blipFill>
          <p:spPr bwMode="auto">
            <a:xfrm>
              <a:off x="5717158" y="4148839"/>
              <a:ext cx="297882" cy="116925"/>
            </a:xfrm>
            <a:prstGeom prst="rect">
              <a:avLst/>
            </a:prstGeom>
            <a:noFill/>
            <a:ln w="9525">
              <a:noFill/>
              <a:miter lim="800000"/>
              <a:headEnd/>
              <a:tailEnd/>
            </a:ln>
          </p:spPr>
        </p:pic>
      </p:grpSp>
      <p:grpSp>
        <p:nvGrpSpPr>
          <p:cNvPr id="72" name="Gruppieren 71"/>
          <p:cNvGrpSpPr/>
          <p:nvPr/>
        </p:nvGrpSpPr>
        <p:grpSpPr>
          <a:xfrm>
            <a:off x="5072066" y="3847462"/>
            <a:ext cx="694350" cy="566734"/>
            <a:chOff x="5357818" y="3929066"/>
            <a:chExt cx="694350" cy="566734"/>
          </a:xfrm>
        </p:grpSpPr>
        <p:sp>
          <p:nvSpPr>
            <p:cNvPr id="73" name="Rounded Rectangle 112"/>
            <p:cNvSpPr/>
            <p:nvPr/>
          </p:nvSpPr>
          <p:spPr bwMode="auto">
            <a:xfrm>
              <a:off x="5357818" y="3929066"/>
              <a:ext cx="694350" cy="566734"/>
            </a:xfrm>
            <a:prstGeom prst="roundRect">
              <a:avLst/>
            </a:prstGeom>
            <a:gradFill rotWithShape="1">
              <a:gsLst>
                <a:gs pos="0">
                  <a:srgbClr val="3497AE">
                    <a:shade val="15000"/>
                    <a:satMod val="180000"/>
                  </a:srgbClr>
                </a:gs>
                <a:gs pos="50000">
                  <a:srgbClr val="3497AE">
                    <a:shade val="45000"/>
                    <a:satMod val="170000"/>
                  </a:srgbClr>
                </a:gs>
                <a:gs pos="70000">
                  <a:srgbClr val="3497AE">
                    <a:tint val="99000"/>
                    <a:shade val="65000"/>
                    <a:satMod val="155000"/>
                  </a:srgbClr>
                </a:gs>
                <a:gs pos="100000">
                  <a:srgbClr val="3497AE">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3497AE">
                  <a:satMod val="300000"/>
                </a:srgbClr>
              </a:contourClr>
            </a:sp3d>
          </p:spPr>
          <p:txBody>
            <a:bodyPr anchor="ctr"/>
            <a:lstStyle/>
            <a:p>
              <a:pPr algn="ctr" eaLnBrk="0" hangingPunct="0">
                <a:defRPr/>
              </a:pPr>
              <a:endParaRPr lang="en-US" sz="2000" dirty="0">
                <a:solidFill>
                  <a:srgbClr val="FFFF99">
                    <a:lumMod val="20000"/>
                    <a:lumOff val="80000"/>
                  </a:srgbClr>
                </a:solidFill>
                <a:effectLst>
                  <a:outerShdw blurRad="38100" dist="38100" dir="2700000" algn="tl">
                    <a:srgbClr val="000000">
                      <a:alpha val="43137"/>
                    </a:srgbClr>
                  </a:outerShdw>
                </a:effectLst>
                <a:latin typeface="Segoe"/>
                <a:ea typeface="ＭＳ Ｐゴシック" pitchFamily="34" charset="-128"/>
              </a:endParaRPr>
            </a:p>
          </p:txBody>
        </p:sp>
        <p:pic>
          <p:nvPicPr>
            <p:cNvPr id="74" name="Picture 3" descr="C:\Users\tobrien\Desktop\ofc-SharePt-online_rgb_r.png"/>
            <p:cNvPicPr>
              <a:picLocks noChangeAspect="1" noChangeArrowheads="1"/>
            </p:cNvPicPr>
            <p:nvPr/>
          </p:nvPicPr>
          <p:blipFill>
            <a:blip r:embed="rId11"/>
            <a:srcRect/>
            <a:stretch>
              <a:fillRect/>
            </a:stretch>
          </p:blipFill>
          <p:spPr bwMode="auto">
            <a:xfrm>
              <a:off x="5511479" y="3966893"/>
              <a:ext cx="417843" cy="124619"/>
            </a:xfrm>
            <a:prstGeom prst="rect">
              <a:avLst/>
            </a:prstGeom>
            <a:noFill/>
            <a:ln w="9525">
              <a:noFill/>
              <a:miter lim="800000"/>
              <a:headEnd/>
              <a:tailEnd/>
            </a:ln>
          </p:spPr>
        </p:pic>
        <p:pic>
          <p:nvPicPr>
            <p:cNvPr id="75" name="Picture 4" descr="C:\Users\tobrien\Desktop\MediaBin_Items_1\Exchange-online_bL_r.png"/>
            <p:cNvPicPr>
              <a:picLocks noChangeAspect="1" noChangeArrowheads="1"/>
            </p:cNvPicPr>
            <p:nvPr/>
          </p:nvPicPr>
          <p:blipFill>
            <a:blip r:embed="rId12"/>
            <a:srcRect/>
            <a:stretch>
              <a:fillRect/>
            </a:stretch>
          </p:blipFill>
          <p:spPr bwMode="auto">
            <a:xfrm>
              <a:off x="5393666" y="4144300"/>
              <a:ext cx="269937" cy="123905"/>
            </a:xfrm>
            <a:prstGeom prst="rect">
              <a:avLst/>
            </a:prstGeom>
            <a:noFill/>
            <a:ln w="9525">
              <a:noFill/>
              <a:miter lim="800000"/>
              <a:headEnd/>
              <a:tailEnd/>
            </a:ln>
          </p:spPr>
        </p:pic>
        <p:pic>
          <p:nvPicPr>
            <p:cNvPr id="76" name="Picture 5" descr="C:\Users\tobrien\Desktop\MediaBin_Items_1\ofc-Comm-Online_rgb_r.png"/>
            <p:cNvPicPr>
              <a:picLocks noChangeAspect="1" noChangeArrowheads="1"/>
            </p:cNvPicPr>
            <p:nvPr/>
          </p:nvPicPr>
          <p:blipFill>
            <a:blip r:embed="rId13" cstate="print"/>
            <a:srcRect/>
            <a:stretch>
              <a:fillRect/>
            </a:stretch>
          </p:blipFill>
          <p:spPr bwMode="auto">
            <a:xfrm>
              <a:off x="5511479" y="4336674"/>
              <a:ext cx="377820" cy="92458"/>
            </a:xfrm>
            <a:prstGeom prst="rect">
              <a:avLst/>
            </a:prstGeom>
            <a:noFill/>
            <a:ln w="9525">
              <a:noFill/>
              <a:miter lim="800000"/>
              <a:headEnd/>
              <a:tailEnd/>
            </a:ln>
          </p:spPr>
        </p:pic>
        <p:pic>
          <p:nvPicPr>
            <p:cNvPr id="77" name="Picture 5"/>
            <p:cNvPicPr>
              <a:picLocks noChangeAspect="1" noChangeArrowheads="1"/>
            </p:cNvPicPr>
            <p:nvPr/>
          </p:nvPicPr>
          <p:blipFill>
            <a:blip r:embed="rId14" cstate="print"/>
            <a:srcRect/>
            <a:stretch>
              <a:fillRect/>
            </a:stretch>
          </p:blipFill>
          <p:spPr bwMode="auto">
            <a:xfrm>
              <a:off x="5717158" y="4148839"/>
              <a:ext cx="297882" cy="116925"/>
            </a:xfrm>
            <a:prstGeom prst="rect">
              <a:avLst/>
            </a:prstGeom>
            <a:noFill/>
            <a:ln w="9525">
              <a:noFill/>
              <a:miter lim="800000"/>
              <a:headEnd/>
              <a:tailEnd/>
            </a:ln>
          </p:spPr>
        </p:pic>
      </p:grpSp>
      <p:sp>
        <p:nvSpPr>
          <p:cNvPr id="78" name="Rectangle 63"/>
          <p:cNvSpPr/>
          <p:nvPr/>
        </p:nvSpPr>
        <p:spPr>
          <a:xfrm>
            <a:off x="6167478" y="1789634"/>
            <a:ext cx="2762240" cy="4373940"/>
          </a:xfrm>
          <a:prstGeom prst="rect">
            <a:avLst/>
          </a:prstGeom>
          <a:solidFill>
            <a:srgbClr val="648FC4"/>
          </a:solidFill>
          <a:ln w="25400" cap="flat" cmpd="sng" algn="ctr">
            <a:solidFill>
              <a:srgbClr val="4F81BD">
                <a:shade val="50000"/>
              </a:srgbClr>
            </a:solidFill>
            <a:prstDash val="solid"/>
          </a:ln>
          <a:effectLst/>
          <a:scene3d>
            <a:camera prst="orthographicFront"/>
            <a:lightRig rig="threePt" dir="t"/>
          </a:scene3d>
          <a:sp3d>
            <a:bevelT/>
          </a:sp3d>
        </p:spPr>
        <p:txBody>
          <a:bodyPr anchor="ctr"/>
          <a:lstStyle/>
          <a:p>
            <a:pPr algn="ctr" fontAlgn="auto">
              <a:spcBef>
                <a:spcPts val="0"/>
              </a:spcBef>
              <a:spcAft>
                <a:spcPts val="0"/>
              </a:spcAft>
              <a:defRPr/>
            </a:pPr>
            <a:endParaRPr lang="en-US" dirty="0">
              <a:solidFill>
                <a:prstClr val="white"/>
              </a:solidFill>
              <a:latin typeface="Calibri"/>
            </a:endParaRPr>
          </a:p>
        </p:txBody>
      </p:sp>
      <p:sp>
        <p:nvSpPr>
          <p:cNvPr id="79" name="Rectangle 69"/>
          <p:cNvSpPr>
            <a:spLocks noChangeArrowheads="1"/>
          </p:cNvSpPr>
          <p:nvPr/>
        </p:nvSpPr>
        <p:spPr bwMode="auto">
          <a:xfrm>
            <a:off x="6209369" y="1377190"/>
            <a:ext cx="2678102" cy="400110"/>
          </a:xfrm>
          <a:prstGeom prst="rect">
            <a:avLst/>
          </a:prstGeom>
          <a:noFill/>
          <a:ln w="9525">
            <a:noFill/>
            <a:miter lim="800000"/>
            <a:headEnd/>
            <a:tailEnd/>
          </a:ln>
        </p:spPr>
        <p:txBody>
          <a:bodyPr wrap="square">
            <a:spAutoFit/>
          </a:bodyPr>
          <a:lstStyle/>
          <a:p>
            <a:pPr algn="ctr" defTabSz="912813"/>
            <a:r>
              <a:rPr lang="en-US" sz="2000" b="1" dirty="0" err="1" smtClean="0">
                <a:latin typeface="Calibri" pitchFamily="34" charset="0"/>
              </a:rPr>
              <a:t>Deskless</a:t>
            </a:r>
            <a:r>
              <a:rPr lang="en-US" sz="2000" b="1" dirty="0" smtClean="0">
                <a:latin typeface="Calibri" pitchFamily="34" charset="0"/>
              </a:rPr>
              <a:t> Worker</a:t>
            </a:r>
            <a:endParaRPr lang="en-US" sz="1600" b="1" dirty="0">
              <a:latin typeface="Calibri" pitchFamily="34" charset="0"/>
            </a:endParaRPr>
          </a:p>
        </p:txBody>
      </p:sp>
      <p:pic>
        <p:nvPicPr>
          <p:cNvPr id="81" name="Picture 11" descr="V:\Designer Resources\icons\man.png"/>
          <p:cNvPicPr>
            <a:picLocks noChangeAspect="1" noChangeArrowheads="1"/>
          </p:cNvPicPr>
          <p:nvPr/>
        </p:nvPicPr>
        <p:blipFill>
          <a:blip r:embed="rId18" cstate="print"/>
          <a:srcRect/>
          <a:stretch>
            <a:fillRect/>
          </a:stretch>
        </p:blipFill>
        <p:spPr bwMode="auto">
          <a:xfrm>
            <a:off x="7259250" y="1917550"/>
            <a:ext cx="304109" cy="728646"/>
          </a:xfrm>
          <a:prstGeom prst="rect">
            <a:avLst/>
          </a:prstGeom>
          <a:noFill/>
        </p:spPr>
      </p:pic>
      <p:pic>
        <p:nvPicPr>
          <p:cNvPr id="82" name="Picture 15" descr="V:\Designer Resources\icons\Shapes and Graphics\circular shapes\Oval\platform and services oval.png"/>
          <p:cNvPicPr>
            <a:picLocks noChangeAspect="1" noChangeArrowheads="1"/>
          </p:cNvPicPr>
          <p:nvPr/>
        </p:nvPicPr>
        <p:blipFill>
          <a:blip r:embed="rId19" cstate="print">
            <a:lum bright="-18000" contrast="-6000"/>
          </a:blip>
          <a:srcRect/>
          <a:stretch>
            <a:fillRect/>
          </a:stretch>
        </p:blipFill>
        <p:spPr bwMode="auto">
          <a:xfrm>
            <a:off x="7524800" y="2134490"/>
            <a:ext cx="1038219" cy="369902"/>
          </a:xfrm>
          <a:prstGeom prst="rect">
            <a:avLst/>
          </a:prstGeom>
          <a:noFill/>
        </p:spPr>
      </p:pic>
      <p:pic>
        <p:nvPicPr>
          <p:cNvPr id="83" name="Picture 21" descr="V:\Designer Resources\icons\Windows Server Icons\Hardware\Computer.png"/>
          <p:cNvPicPr>
            <a:picLocks noChangeAspect="1" noChangeArrowheads="1"/>
          </p:cNvPicPr>
          <p:nvPr/>
        </p:nvPicPr>
        <p:blipFill>
          <a:blip r:embed="rId20" cstate="print"/>
          <a:srcRect/>
          <a:stretch>
            <a:fillRect/>
          </a:stretch>
        </p:blipFill>
        <p:spPr bwMode="auto">
          <a:xfrm>
            <a:off x="7810552" y="1920176"/>
            <a:ext cx="431346" cy="391904"/>
          </a:xfrm>
          <a:prstGeom prst="rect">
            <a:avLst/>
          </a:prstGeom>
          <a:noFill/>
        </p:spPr>
      </p:pic>
      <p:pic>
        <p:nvPicPr>
          <p:cNvPr id="84" name="Picture 12" descr="V:\Designer Resources\icons\woman.png"/>
          <p:cNvPicPr>
            <a:picLocks noChangeAspect="1" noChangeArrowheads="1"/>
          </p:cNvPicPr>
          <p:nvPr/>
        </p:nvPicPr>
        <p:blipFill>
          <a:blip r:embed="rId21" cstate="print"/>
          <a:srcRect/>
          <a:stretch>
            <a:fillRect/>
          </a:stretch>
        </p:blipFill>
        <p:spPr bwMode="auto">
          <a:xfrm>
            <a:off x="6953296" y="2063052"/>
            <a:ext cx="289513" cy="785818"/>
          </a:xfrm>
          <a:prstGeom prst="rect">
            <a:avLst/>
          </a:prstGeom>
          <a:noFill/>
        </p:spPr>
      </p:pic>
      <p:pic>
        <p:nvPicPr>
          <p:cNvPr id="12309" name="Picture 7" descr="C:\Program Files\Microsoft Resource DVD Artwork\DVD_ART\Artwork_Imagery\HARDWARE_IMAGERY\Illustration - Misc Hardware\XML Icons\Internet cloud web.png"/>
          <p:cNvPicPr>
            <a:picLocks noChangeAspect="1" noChangeArrowheads="1"/>
          </p:cNvPicPr>
          <p:nvPr/>
        </p:nvPicPr>
        <p:blipFill>
          <a:blip r:embed="rId22" cstate="print"/>
          <a:srcRect/>
          <a:stretch>
            <a:fillRect/>
          </a:stretch>
        </p:blipFill>
        <p:spPr bwMode="auto">
          <a:xfrm>
            <a:off x="6310354" y="2705994"/>
            <a:ext cx="2571768" cy="523875"/>
          </a:xfrm>
          <a:prstGeom prst="rect">
            <a:avLst/>
          </a:prstGeom>
          <a:noFill/>
          <a:ln w="9525">
            <a:noFill/>
            <a:miter lim="800000"/>
            <a:headEnd/>
            <a:tailEnd/>
          </a:ln>
        </p:spPr>
      </p:pic>
      <p:sp>
        <p:nvSpPr>
          <p:cNvPr id="85" name="Rounded Rectangle 79"/>
          <p:cNvSpPr/>
          <p:nvPr/>
        </p:nvSpPr>
        <p:spPr bwMode="auto">
          <a:xfrm>
            <a:off x="6167478" y="3547369"/>
            <a:ext cx="2714644" cy="965200"/>
          </a:xfrm>
          <a:prstGeom prst="roundRect">
            <a:avLst/>
          </a:prstGeom>
          <a:gradFill rotWithShape="1">
            <a:gsLst>
              <a:gs pos="0">
                <a:srgbClr val="3497AE">
                  <a:shade val="15000"/>
                  <a:satMod val="180000"/>
                </a:srgbClr>
              </a:gs>
              <a:gs pos="50000">
                <a:srgbClr val="3497AE">
                  <a:shade val="45000"/>
                  <a:satMod val="170000"/>
                </a:srgbClr>
              </a:gs>
              <a:gs pos="70000">
                <a:srgbClr val="3497AE">
                  <a:tint val="99000"/>
                  <a:shade val="65000"/>
                  <a:satMod val="155000"/>
                </a:srgbClr>
              </a:gs>
              <a:gs pos="100000">
                <a:srgbClr val="3497AE">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3497AE">
                <a:satMod val="300000"/>
              </a:srgbClr>
            </a:contourClr>
          </a:sp3d>
        </p:spPr>
        <p:txBody>
          <a:bodyPr anchor="ctr"/>
          <a:lstStyle/>
          <a:p>
            <a:pPr algn="ctr" eaLnBrk="0" hangingPunct="0">
              <a:defRPr/>
            </a:pPr>
            <a:endParaRPr lang="en-US" sz="2000" dirty="0">
              <a:solidFill>
                <a:srgbClr val="FFFF99">
                  <a:lumMod val="20000"/>
                  <a:lumOff val="80000"/>
                </a:srgbClr>
              </a:solidFill>
              <a:effectLst>
                <a:outerShdw blurRad="38100" dist="38100" dir="2700000" algn="tl">
                  <a:srgbClr val="000000">
                    <a:alpha val="43137"/>
                  </a:srgbClr>
                </a:outerShdw>
              </a:effectLst>
              <a:latin typeface="Segoe"/>
              <a:ea typeface="ＭＳ Ｐゴシック" pitchFamily="34" charset="-128"/>
            </a:endParaRPr>
          </a:p>
        </p:txBody>
      </p:sp>
      <p:pic>
        <p:nvPicPr>
          <p:cNvPr id="12305" name="Picture 3" descr="C:\Users\tobrien\Desktop\ofc-SharePt-online_rgb_r.png"/>
          <p:cNvPicPr>
            <a:picLocks noChangeAspect="1" noChangeArrowheads="1"/>
          </p:cNvPicPr>
          <p:nvPr/>
        </p:nvPicPr>
        <p:blipFill>
          <a:blip r:embed="rId23"/>
          <a:srcRect/>
          <a:stretch>
            <a:fillRect/>
          </a:stretch>
        </p:blipFill>
        <p:spPr bwMode="auto">
          <a:xfrm>
            <a:off x="7461916" y="3717524"/>
            <a:ext cx="1348768" cy="226229"/>
          </a:xfrm>
          <a:prstGeom prst="rect">
            <a:avLst/>
          </a:prstGeom>
          <a:noFill/>
          <a:ln w="9525">
            <a:noFill/>
            <a:miter lim="800000"/>
            <a:headEnd/>
            <a:tailEnd/>
          </a:ln>
        </p:spPr>
      </p:pic>
      <p:pic>
        <p:nvPicPr>
          <p:cNvPr id="12306" name="Picture 4" descr="C:\Users\tobrien\Desktop\MediaBin_Items_1\Exchange-online_bL_r.png"/>
          <p:cNvPicPr>
            <a:picLocks noChangeAspect="1" noChangeArrowheads="1"/>
          </p:cNvPicPr>
          <p:nvPr/>
        </p:nvPicPr>
        <p:blipFill>
          <a:blip r:embed="rId24"/>
          <a:srcRect/>
          <a:stretch>
            <a:fillRect/>
          </a:stretch>
        </p:blipFill>
        <p:spPr bwMode="auto">
          <a:xfrm>
            <a:off x="6289729" y="3733626"/>
            <a:ext cx="947227" cy="244654"/>
          </a:xfrm>
          <a:prstGeom prst="rect">
            <a:avLst/>
          </a:prstGeom>
          <a:noFill/>
          <a:ln w="9525">
            <a:noFill/>
            <a:miter lim="800000"/>
            <a:headEnd/>
            <a:tailEnd/>
          </a:ln>
        </p:spPr>
      </p:pic>
      <p:cxnSp>
        <p:nvCxnSpPr>
          <p:cNvPr id="86" name="Straight Connector 93"/>
          <p:cNvCxnSpPr>
            <a:cxnSpLocks noChangeShapeType="1"/>
          </p:cNvCxnSpPr>
          <p:nvPr/>
        </p:nvCxnSpPr>
        <p:spPr bwMode="auto">
          <a:xfrm rot="5400000">
            <a:off x="7489875" y="2956027"/>
            <a:ext cx="927900" cy="794"/>
          </a:xfrm>
          <a:prstGeom prst="line">
            <a:avLst/>
          </a:prstGeom>
          <a:noFill/>
          <a:ln w="28575" cmpd="tri" algn="ctr">
            <a:solidFill>
              <a:srgbClr val="FFC000"/>
            </a:solidFill>
            <a:round/>
            <a:headEnd type="triangle" w="med" len="med"/>
            <a:tailEnd type="triangle" w="med" len="sm"/>
          </a:ln>
        </p:spPr>
      </p:cxnSp>
      <p:sp>
        <p:nvSpPr>
          <p:cNvPr id="89" name="Rechteck 88"/>
          <p:cNvSpPr/>
          <p:nvPr/>
        </p:nvSpPr>
        <p:spPr>
          <a:xfrm>
            <a:off x="6167478" y="4563382"/>
            <a:ext cx="2714644" cy="1569660"/>
          </a:xfrm>
          <a:prstGeom prst="rect">
            <a:avLst/>
          </a:prstGeom>
        </p:spPr>
        <p:txBody>
          <a:bodyPr wrap="square">
            <a:spAutoFit/>
          </a:bodyPr>
          <a:lstStyle/>
          <a:p>
            <a:pPr marL="120650" indent="-120650">
              <a:buFont typeface="Arial" pitchFamily="34" charset="0"/>
              <a:buChar char="•"/>
            </a:pPr>
            <a:r>
              <a:rPr lang="de-AT" sz="1600" dirty="0" smtClean="0">
                <a:latin typeface="Calibri" pitchFamily="34" charset="0"/>
              </a:rPr>
              <a:t>Für </a:t>
            </a:r>
            <a:r>
              <a:rPr lang="de-AT" sz="1600" dirty="0" err="1" smtClean="0">
                <a:latin typeface="Calibri" pitchFamily="34" charset="0"/>
              </a:rPr>
              <a:t>Taskworker</a:t>
            </a:r>
            <a:r>
              <a:rPr lang="de-AT" sz="1600" dirty="0" smtClean="0">
                <a:latin typeface="Calibri" pitchFamily="34" charset="0"/>
              </a:rPr>
              <a:t> ohne eigene PCs </a:t>
            </a:r>
          </a:p>
          <a:p>
            <a:pPr marL="88900" indent="-88900">
              <a:buFont typeface="Arial" pitchFamily="34" charset="0"/>
              <a:buChar char="•"/>
            </a:pPr>
            <a:r>
              <a:rPr lang="de-AT" sz="1600" dirty="0" smtClean="0">
                <a:latin typeface="Calibri" pitchFamily="34" charset="0"/>
              </a:rPr>
              <a:t> Preiswert</a:t>
            </a:r>
          </a:p>
          <a:p>
            <a:pPr marL="88900" indent="-88900">
              <a:buFont typeface="Arial" pitchFamily="34" charset="0"/>
              <a:buChar char="•"/>
            </a:pPr>
            <a:r>
              <a:rPr lang="de-AT" sz="1600" dirty="0" smtClean="0">
                <a:latin typeface="Calibri" pitchFamily="34" charset="0"/>
              </a:rPr>
              <a:t> Funktional eingeschränkt (nur Outlook Web Access, Lesezugriff auf Sharepoint)</a:t>
            </a:r>
            <a:endParaRPr lang="de-AT" sz="1600" dirty="0">
              <a:latin typeface="Calibri" pitchFamily="34" charset="0"/>
            </a:endParaRPr>
          </a:p>
        </p:txBody>
      </p:sp>
      <p:pic>
        <p:nvPicPr>
          <p:cNvPr id="90" name="Picture 3" descr="C:\Users\tobrien\Desktop\ofc-SharePt-online_rgb_r.png"/>
          <p:cNvPicPr>
            <a:picLocks noChangeAspect="1" noChangeArrowheads="1"/>
          </p:cNvPicPr>
          <p:nvPr/>
        </p:nvPicPr>
        <p:blipFill>
          <a:blip r:embed="rId23"/>
          <a:srcRect/>
          <a:stretch>
            <a:fillRect/>
          </a:stretch>
        </p:blipFill>
        <p:spPr bwMode="auto">
          <a:xfrm>
            <a:off x="1016538" y="3581439"/>
            <a:ext cx="1348768" cy="226229"/>
          </a:xfrm>
          <a:prstGeom prst="rect">
            <a:avLst/>
          </a:prstGeom>
          <a:noFill/>
          <a:ln w="9525">
            <a:noFill/>
            <a:miter lim="800000"/>
            <a:headEnd/>
            <a:tailEnd/>
          </a:ln>
        </p:spPr>
      </p:pic>
      <p:pic>
        <p:nvPicPr>
          <p:cNvPr id="91" name="Picture 4" descr="C:\Users\tobrien\Desktop\MediaBin_Items_1\Exchange-online_bL_r.png"/>
          <p:cNvPicPr>
            <a:picLocks noChangeAspect="1" noChangeArrowheads="1"/>
          </p:cNvPicPr>
          <p:nvPr/>
        </p:nvPicPr>
        <p:blipFill>
          <a:blip r:embed="rId24"/>
          <a:srcRect/>
          <a:stretch>
            <a:fillRect/>
          </a:stretch>
        </p:blipFill>
        <p:spPr bwMode="auto">
          <a:xfrm>
            <a:off x="414846" y="3885128"/>
            <a:ext cx="947227" cy="244654"/>
          </a:xfrm>
          <a:prstGeom prst="rect">
            <a:avLst/>
          </a:prstGeom>
          <a:noFill/>
          <a:ln w="9525">
            <a:noFill/>
            <a:miter lim="800000"/>
            <a:headEnd/>
            <a:tailEnd/>
          </a:ln>
        </p:spPr>
      </p:pic>
      <p:pic>
        <p:nvPicPr>
          <p:cNvPr id="92" name="Picture 7" descr="C:\Program Files\Microsoft Resource DVD Artwork\DVD_ART\Artwork_Imagery\HARDWARE_IMAGERY\Illustration - Misc Hardware\XML Icons\Internet cloud web.png"/>
          <p:cNvPicPr>
            <a:picLocks noChangeAspect="1" noChangeArrowheads="1"/>
          </p:cNvPicPr>
          <p:nvPr/>
        </p:nvPicPr>
        <p:blipFill>
          <a:blip r:embed="rId22" cstate="print"/>
          <a:srcRect/>
          <a:stretch>
            <a:fillRect/>
          </a:stretch>
        </p:blipFill>
        <p:spPr bwMode="auto">
          <a:xfrm>
            <a:off x="428596" y="2714620"/>
            <a:ext cx="2571768" cy="523875"/>
          </a:xfrm>
          <a:prstGeom prst="rect">
            <a:avLst/>
          </a:prstGeom>
          <a:noFill/>
          <a:ln w="9525">
            <a:noFill/>
            <a:miter lim="800000"/>
            <a:headEnd/>
            <a:tailEnd/>
          </a:ln>
        </p:spPr>
      </p:pic>
    </p:spTree>
    <p:extLst>
      <p:ext uri="{BB962C8B-B14F-4D97-AF65-F5344CB8AC3E}">
        <p14:creationId xmlns:p14="http://schemas.microsoft.com/office/powerpoint/2010/main" val="30029910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634"/>
            <a:ext cx="8229600" cy="439736"/>
          </a:xfrm>
        </p:spPr>
        <p:txBody>
          <a:bodyPr>
            <a:noAutofit/>
          </a:bodyPr>
          <a:lstStyle/>
          <a:p>
            <a:r>
              <a:rPr lang="de-DE" sz="2800" dirty="0" smtClean="0"/>
              <a:t>Microsoft Online Services in der Praxis:</a:t>
            </a:r>
            <a:br>
              <a:rPr lang="de-DE" sz="2800" dirty="0" smtClean="0"/>
            </a:br>
            <a:r>
              <a:rPr lang="de-DE" sz="2400" dirty="0" smtClean="0"/>
              <a:t>Einfach zu nutzen über die vertrauten Anwendungen</a:t>
            </a:r>
            <a:endParaRPr lang="en-US" sz="2400" dirty="0">
              <a:solidFill>
                <a:schemeClr val="tx2"/>
              </a:solidFill>
            </a:endParaRPr>
          </a:p>
        </p:txBody>
      </p:sp>
      <p:sp>
        <p:nvSpPr>
          <p:cNvPr id="5" name="Content Placeholder 4"/>
          <p:cNvSpPr>
            <a:spLocks noGrp="1"/>
          </p:cNvSpPr>
          <p:nvPr>
            <p:ph idx="1"/>
          </p:nvPr>
        </p:nvSpPr>
        <p:spPr/>
        <p:txBody>
          <a:bodyPr/>
          <a:lstStyle/>
          <a:p>
            <a:endParaRPr lang="de-DE"/>
          </a:p>
        </p:txBody>
      </p:sp>
      <p:sp>
        <p:nvSpPr>
          <p:cNvPr id="3" name="Slide Number Placeholder 2"/>
          <p:cNvSpPr>
            <a:spLocks noGrp="1"/>
          </p:cNvSpPr>
          <p:nvPr>
            <p:ph type="sldNum" sz="quarter" idx="12"/>
          </p:nvPr>
        </p:nvSpPr>
        <p:spPr/>
        <p:txBody>
          <a:bodyPr/>
          <a:lstStyle/>
          <a:p>
            <a:fld id="{B743FED9-B1F8-4186-9EDA-6A5493B707D1}" type="slidenum">
              <a:rPr lang="en-US" smtClean="0"/>
              <a:pPr/>
              <a:t>11</a:t>
            </a:fld>
            <a:endParaRPr lang="en-US"/>
          </a:p>
        </p:txBody>
      </p:sp>
      <p:pic>
        <p:nvPicPr>
          <p:cNvPr id="6" name="Picture 5" descr="C:\Users\sharmak\AppData\Local\Temp\msohtmlclip1\01\clip_image001.png"/>
          <p:cNvPicPr>
            <a:picLocks noChangeArrowheads="1"/>
          </p:cNvPicPr>
          <p:nvPr/>
        </p:nvPicPr>
        <p:blipFill>
          <a:blip r:embed="rId3" cstate="email"/>
          <a:srcRect/>
          <a:stretch>
            <a:fillRect/>
          </a:stretch>
        </p:blipFill>
        <p:spPr bwMode="auto">
          <a:xfrm>
            <a:off x="381000" y="1295400"/>
            <a:ext cx="2280080" cy="2854336"/>
          </a:xfrm>
          <a:prstGeom prst="rect">
            <a:avLst/>
          </a:prstGeom>
          <a:noFill/>
          <a:effectLst>
            <a:outerShdw blurRad="50800" dist="38100" dir="2700000" algn="tl" rotWithShape="0">
              <a:prstClr val="black">
                <a:alpha val="40000"/>
              </a:prstClr>
            </a:outerShdw>
          </a:effectLst>
        </p:spPr>
      </p:pic>
      <p:pic>
        <p:nvPicPr>
          <p:cNvPr id="7" name="Picture 6" descr="C:\Users\gigl\Documents\05 Software+Services\10 Online Services\00 Misc\03 Screenshots\MOS - My Company Portal - Access to SharePoint via Groove.png"/>
          <p:cNvPicPr>
            <a:picLocks noChangeAspect="1" noChangeArrowheads="1"/>
          </p:cNvPicPr>
          <p:nvPr/>
        </p:nvPicPr>
        <p:blipFill>
          <a:blip r:embed="rId4" cstate="email"/>
          <a:srcRect/>
          <a:stretch>
            <a:fillRect/>
          </a:stretch>
        </p:blipFill>
        <p:spPr bwMode="auto">
          <a:xfrm>
            <a:off x="1761559" y="3769325"/>
            <a:ext cx="4258241" cy="2860075"/>
          </a:xfrm>
          <a:prstGeom prst="rect">
            <a:avLst/>
          </a:prstGeom>
          <a:noFill/>
        </p:spPr>
      </p:pic>
      <p:pic>
        <p:nvPicPr>
          <p:cNvPr id="8" name="Picture 7" descr="C:\Users\gigl\Documents\05 Software+Services\10 Online Services\00 Misc\03 Screenshots\MOS - My Company Portal - Access to SharePoint via Outlook.png"/>
          <p:cNvPicPr>
            <a:picLocks noChangeAspect="1" noChangeArrowheads="1"/>
          </p:cNvPicPr>
          <p:nvPr/>
        </p:nvPicPr>
        <p:blipFill>
          <a:blip r:embed="rId5" cstate="email"/>
          <a:stretch>
            <a:fillRect/>
          </a:stretch>
        </p:blipFill>
        <p:spPr bwMode="auto">
          <a:xfrm>
            <a:off x="5057775" y="1295399"/>
            <a:ext cx="3857625" cy="2781300"/>
          </a:xfrm>
          <a:prstGeom prst="rect">
            <a:avLst/>
          </a:prstGeom>
          <a:noFill/>
          <a:ln>
            <a:noFill/>
          </a:ln>
        </p:spPr>
      </p:pic>
      <p:pic>
        <p:nvPicPr>
          <p:cNvPr id="9" name="Picture 2" descr="\\eventsql\dvd27\Clip_Installer\DVD_ART\Artwork_Imagery\HARDWARE_IMAGERY\Photos - OEM Hardware\Mobility devices\Smartphone\HTC Dash Windows Mobile Smartphone front.png"/>
          <p:cNvPicPr>
            <a:picLocks noChangeArrowheads="1"/>
          </p:cNvPicPr>
          <p:nvPr/>
        </p:nvPicPr>
        <p:blipFill>
          <a:blip r:embed="rId6" cstate="email"/>
          <a:srcRect/>
          <a:stretch>
            <a:fillRect/>
          </a:stretch>
        </p:blipFill>
        <p:spPr bwMode="auto">
          <a:xfrm>
            <a:off x="3048000" y="1371600"/>
            <a:ext cx="1641657" cy="2974483"/>
          </a:xfrm>
          <a:prstGeom prst="rect">
            <a:avLst/>
          </a:prstGeom>
          <a:noFill/>
          <a:effectLst>
            <a:outerShdw blurRad="50800" dist="38100" dir="2700000" algn="tl" rotWithShape="0">
              <a:prstClr val="black">
                <a:alpha val="40000"/>
              </a:prstClr>
            </a:outerShdw>
          </a:effectLst>
        </p:spPr>
      </p:pic>
      <p:pic>
        <p:nvPicPr>
          <p:cNvPr id="10" name="Picture 6"/>
          <p:cNvPicPr>
            <a:picLocks noChangeArrowheads="1"/>
          </p:cNvPicPr>
          <p:nvPr/>
        </p:nvPicPr>
        <p:blipFill>
          <a:blip r:embed="rId7" cstate="email"/>
          <a:stretch>
            <a:fillRect/>
          </a:stretch>
        </p:blipFill>
        <p:spPr bwMode="auto">
          <a:xfrm>
            <a:off x="6324600" y="3505200"/>
            <a:ext cx="2667000" cy="3200400"/>
          </a:xfrm>
          <a:prstGeom prst="rect">
            <a:avLst/>
          </a:prstGeom>
          <a:noFill/>
          <a:ln>
            <a:noFill/>
          </a:ln>
        </p:spPr>
      </p:pic>
    </p:spTree>
    <p:extLst>
      <p:ext uri="{BB962C8B-B14F-4D97-AF65-F5344CB8AC3E}">
        <p14:creationId xmlns:p14="http://schemas.microsoft.com/office/powerpoint/2010/main" val="20734300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32"/>
            <a:ext cx="8229600" cy="439736"/>
          </a:xfrm>
        </p:spPr>
        <p:txBody>
          <a:bodyPr>
            <a:noAutofit/>
          </a:bodyPr>
          <a:lstStyle/>
          <a:p>
            <a:r>
              <a:rPr lang="de-DE" sz="2800" dirty="0" smtClean="0"/>
              <a:t>Microsoft Online Services in der Praxis:</a:t>
            </a:r>
            <a:br>
              <a:rPr lang="de-DE" sz="2800" dirty="0" smtClean="0"/>
            </a:br>
            <a:r>
              <a:rPr lang="de-DE" sz="2800" dirty="0" smtClean="0"/>
              <a:t>Kaufen, Verwalten, Nutzen im Browser</a:t>
            </a:r>
            <a:endParaRPr lang="en-US" sz="2800" dirty="0">
              <a:solidFill>
                <a:schemeClr val="tx2"/>
              </a:solidFill>
            </a:endParaRPr>
          </a:p>
        </p:txBody>
      </p:sp>
      <p:sp>
        <p:nvSpPr>
          <p:cNvPr id="4" name="Content Placeholder 3"/>
          <p:cNvSpPr>
            <a:spLocks noGrp="1"/>
          </p:cNvSpPr>
          <p:nvPr>
            <p:ph idx="1"/>
          </p:nvPr>
        </p:nvSpPr>
        <p:spPr/>
        <p:txBody>
          <a:bodyPr/>
          <a:lstStyle/>
          <a:p>
            <a:endParaRPr lang="de-DE"/>
          </a:p>
        </p:txBody>
      </p:sp>
      <p:sp>
        <p:nvSpPr>
          <p:cNvPr id="3" name="Slide Number Placeholder 2"/>
          <p:cNvSpPr>
            <a:spLocks noGrp="1"/>
          </p:cNvSpPr>
          <p:nvPr>
            <p:ph type="sldNum" sz="quarter" idx="12"/>
          </p:nvPr>
        </p:nvSpPr>
        <p:spPr/>
        <p:txBody>
          <a:bodyPr/>
          <a:lstStyle/>
          <a:p>
            <a:fld id="{B743FED9-B1F8-4186-9EDA-6A5493B707D1}" type="slidenum">
              <a:rPr lang="en-US" smtClean="0"/>
              <a:pPr/>
              <a:t>12</a:t>
            </a:fld>
            <a:endParaRPr lang="en-US"/>
          </a:p>
        </p:txBody>
      </p:sp>
      <p:pic>
        <p:nvPicPr>
          <p:cNvPr id="2051" name="Picture 3"/>
          <p:cNvPicPr>
            <a:picLocks noChangeAspect="1" noChangeArrowheads="1"/>
          </p:cNvPicPr>
          <p:nvPr/>
        </p:nvPicPr>
        <p:blipFill>
          <a:blip r:embed="rId3" cstate="print"/>
          <a:srcRect/>
          <a:stretch>
            <a:fillRect/>
          </a:stretch>
        </p:blipFill>
        <p:spPr bwMode="auto">
          <a:xfrm>
            <a:off x="152400" y="1143000"/>
            <a:ext cx="5545734" cy="5038212"/>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828800" y="1215136"/>
            <a:ext cx="7158038" cy="5535549"/>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838200" y="1371600"/>
            <a:ext cx="6508472" cy="5031703"/>
          </a:xfrm>
          <a:prstGeom prst="rect">
            <a:avLst/>
          </a:prstGeom>
          <a:noFill/>
          <a:ln w="9525">
            <a:noFill/>
            <a:miter lim="800000"/>
            <a:headEnd/>
            <a:tailEnd/>
          </a:ln>
          <a:effectLst/>
        </p:spPr>
      </p:pic>
    </p:spTree>
    <p:extLst>
      <p:ext uri="{BB962C8B-B14F-4D97-AF65-F5344CB8AC3E}">
        <p14:creationId xmlns:p14="http://schemas.microsoft.com/office/powerpoint/2010/main" val="31296687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344227" y="1894923"/>
            <a:ext cx="8619344" cy="1075276"/>
          </a:xfrm>
          <a:prstGeom prst="rect">
            <a:avLst/>
          </a:prstGeom>
          <a:gradFill flip="none" rotWithShape="1">
            <a:gsLst>
              <a:gs pos="0">
                <a:schemeClr val="accent2">
                  <a:lumMod val="75000"/>
                </a:schemeClr>
              </a:gs>
              <a:gs pos="63000">
                <a:schemeClr val="accent2">
                  <a:lumMod val="40000"/>
                  <a:lumOff val="60000"/>
                  <a:alpha val="26000"/>
                </a:schemeClr>
              </a:gs>
              <a:gs pos="75000">
                <a:srgbClr val="000000">
                  <a:alpha val="48000"/>
                </a:srgbClr>
              </a:gs>
            </a:gsLst>
            <a:lin ang="0" scaled="1"/>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j-lt"/>
              <a:ea typeface="+mn-ea"/>
              <a:cs typeface="Arial" charset="0"/>
            </a:endParaRPr>
          </a:p>
        </p:txBody>
      </p:sp>
      <p:cxnSp>
        <p:nvCxnSpPr>
          <p:cNvPr id="46" name="Straight Connector 45"/>
          <p:cNvCxnSpPr/>
          <p:nvPr/>
        </p:nvCxnSpPr>
        <p:spPr>
          <a:xfrm>
            <a:off x="207520" y="1861946"/>
            <a:ext cx="8763000" cy="1588"/>
          </a:xfrm>
          <a:prstGeom prst="line">
            <a:avLst/>
          </a:prstGeom>
          <a:noFill/>
          <a:ln w="63500" cap="flat" cmpd="sng" algn="ctr">
            <a:gradFill>
              <a:gsLst>
                <a:gs pos="0">
                  <a:srgbClr val="FFFFFF">
                    <a:alpha val="11000"/>
                  </a:srgbClr>
                </a:gs>
                <a:gs pos="50000">
                  <a:srgbClr val="FFFFFF"/>
                </a:gs>
                <a:gs pos="100000">
                  <a:srgbClr val="FFFFFF">
                    <a:alpha val="0"/>
                  </a:srgbClr>
                </a:gs>
              </a:gsLst>
              <a:lin ang="0" scaled="0"/>
            </a:gradFill>
            <a:prstDash val="solid"/>
          </a:ln>
          <a:effectLst>
            <a:outerShdw blurRad="50800" dist="50800" dir="5400000" algn="ctr" rotWithShape="0">
              <a:srgbClr val="000000">
                <a:alpha val="71000"/>
              </a:srgbClr>
            </a:outerShdw>
          </a:effectLst>
        </p:spPr>
      </p:cxnSp>
      <p:cxnSp>
        <p:nvCxnSpPr>
          <p:cNvPr id="47" name="Straight Connector 46"/>
          <p:cNvCxnSpPr/>
          <p:nvPr/>
        </p:nvCxnSpPr>
        <p:spPr>
          <a:xfrm>
            <a:off x="207520" y="3001198"/>
            <a:ext cx="8763000" cy="1588"/>
          </a:xfrm>
          <a:prstGeom prst="line">
            <a:avLst/>
          </a:prstGeom>
          <a:noFill/>
          <a:ln w="63500" cap="flat" cmpd="sng" algn="ctr">
            <a:gradFill>
              <a:gsLst>
                <a:gs pos="0">
                  <a:srgbClr val="FFFFFF">
                    <a:alpha val="11000"/>
                  </a:srgbClr>
                </a:gs>
                <a:gs pos="50000">
                  <a:srgbClr val="FFFFFF"/>
                </a:gs>
                <a:gs pos="100000">
                  <a:srgbClr val="FFFFFF">
                    <a:alpha val="0"/>
                  </a:srgbClr>
                </a:gs>
              </a:gsLst>
              <a:lin ang="0" scaled="0"/>
            </a:gradFill>
            <a:prstDash val="solid"/>
          </a:ln>
          <a:effectLst>
            <a:outerShdw blurRad="50800" dist="50800" dir="5400000" algn="ctr" rotWithShape="0">
              <a:srgbClr val="000000">
                <a:alpha val="71000"/>
              </a:srgbClr>
            </a:outerShdw>
          </a:effectLst>
        </p:spPr>
      </p:cxnSp>
      <p:sp>
        <p:nvSpPr>
          <p:cNvPr id="48" name="Chevron 47"/>
          <p:cNvSpPr/>
          <p:nvPr/>
        </p:nvSpPr>
        <p:spPr bwMode="auto">
          <a:xfrm>
            <a:off x="6256990" y="1803221"/>
            <a:ext cx="815340" cy="1252538"/>
          </a:xfrm>
          <a:prstGeom prst="chevron">
            <a:avLst>
              <a:gd name="adj" fmla="val 46695"/>
            </a:avLst>
          </a:prstGeom>
          <a:gradFill flip="none" rotWithShape="1">
            <a:gsLst>
              <a:gs pos="0">
                <a:srgbClr val="FFC000">
                  <a:alpha val="95000"/>
                </a:srgbClr>
              </a:gs>
              <a:gs pos="99000">
                <a:schemeClr val="accent6">
                  <a:lumMod val="40000"/>
                  <a:lumOff val="60000"/>
                </a:schemeClr>
              </a:gs>
            </a:gsLst>
            <a:path path="circle">
              <a:fillToRect l="100000" t="100000"/>
            </a:path>
            <a:tileRect r="-100000" b="-100000"/>
          </a:gradFill>
          <a:ln w="9525" cap="flat" cmpd="sng" algn="ctr">
            <a:solidFill>
              <a:schemeClr val="accent2"/>
            </a:solidFill>
            <a:prstDash val="solid"/>
            <a:headEnd type="none" w="med" len="med"/>
            <a:tailEnd type="none" w="med" len="med"/>
          </a:ln>
          <a:effectLst>
            <a:outerShdw blurRad="50800" dist="38100" dir="5400000" rotWithShape="0">
              <a:srgbClr val="000000">
                <a:alpha val="35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j-lt"/>
              <a:ea typeface="+mn-ea"/>
              <a:cs typeface="+mn-cs"/>
            </a:endParaRPr>
          </a:p>
        </p:txBody>
      </p:sp>
      <p:sp>
        <p:nvSpPr>
          <p:cNvPr id="49" name="Rectangle 48"/>
          <p:cNvSpPr/>
          <p:nvPr/>
        </p:nvSpPr>
        <p:spPr bwMode="auto">
          <a:xfrm>
            <a:off x="344227" y="4804220"/>
            <a:ext cx="8619344" cy="1075276"/>
          </a:xfrm>
          <a:prstGeom prst="rect">
            <a:avLst/>
          </a:prstGeom>
          <a:gradFill flip="none" rotWithShape="1">
            <a:gsLst>
              <a:gs pos="0">
                <a:schemeClr val="accent1"/>
              </a:gs>
              <a:gs pos="63000">
                <a:srgbClr val="FFFFFF">
                  <a:alpha val="38000"/>
                </a:srgbClr>
              </a:gs>
              <a:gs pos="75000">
                <a:srgbClr val="000000">
                  <a:alpha val="48000"/>
                </a:srgbClr>
              </a:gs>
            </a:gsLst>
            <a:lin ang="0" scaled="1"/>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j-lt"/>
              <a:ea typeface="+mn-ea"/>
              <a:cs typeface="Arial" charset="0"/>
            </a:endParaRPr>
          </a:p>
        </p:txBody>
      </p:sp>
      <p:cxnSp>
        <p:nvCxnSpPr>
          <p:cNvPr id="50" name="Straight Connector 49"/>
          <p:cNvCxnSpPr/>
          <p:nvPr/>
        </p:nvCxnSpPr>
        <p:spPr>
          <a:xfrm>
            <a:off x="207520" y="5905432"/>
            <a:ext cx="8763000" cy="1588"/>
          </a:xfrm>
          <a:prstGeom prst="line">
            <a:avLst/>
          </a:prstGeom>
          <a:noFill/>
          <a:ln w="63500" cap="flat" cmpd="sng" algn="ctr">
            <a:gradFill>
              <a:gsLst>
                <a:gs pos="0">
                  <a:srgbClr val="FFFFFF">
                    <a:alpha val="11000"/>
                  </a:srgbClr>
                </a:gs>
                <a:gs pos="50000">
                  <a:srgbClr val="FFFFFF"/>
                </a:gs>
                <a:gs pos="100000">
                  <a:srgbClr val="FFFFFF">
                    <a:alpha val="0"/>
                  </a:srgbClr>
                </a:gs>
              </a:gsLst>
              <a:lin ang="0" scaled="0"/>
            </a:gradFill>
            <a:prstDash val="solid"/>
          </a:ln>
          <a:effectLst>
            <a:outerShdw blurRad="50800" dist="50800" dir="5400000" algn="ctr" rotWithShape="0">
              <a:srgbClr val="000000">
                <a:alpha val="71000"/>
              </a:srgbClr>
            </a:outerShdw>
          </a:effectLst>
        </p:spPr>
      </p:cxnSp>
      <p:cxnSp>
        <p:nvCxnSpPr>
          <p:cNvPr id="51" name="Straight Connector 50"/>
          <p:cNvCxnSpPr/>
          <p:nvPr/>
        </p:nvCxnSpPr>
        <p:spPr>
          <a:xfrm>
            <a:off x="207520" y="4766179"/>
            <a:ext cx="8763000" cy="1588"/>
          </a:xfrm>
          <a:prstGeom prst="line">
            <a:avLst/>
          </a:prstGeom>
          <a:noFill/>
          <a:ln w="63500" cap="flat" cmpd="sng" algn="ctr">
            <a:gradFill>
              <a:gsLst>
                <a:gs pos="0">
                  <a:srgbClr val="FFFFFF">
                    <a:alpha val="11000"/>
                  </a:srgbClr>
                </a:gs>
                <a:gs pos="50000">
                  <a:srgbClr val="FFFFFF"/>
                </a:gs>
                <a:gs pos="100000">
                  <a:srgbClr val="FFFFFF">
                    <a:alpha val="0"/>
                  </a:srgbClr>
                </a:gs>
              </a:gsLst>
              <a:lin ang="0" scaled="0"/>
            </a:gradFill>
            <a:prstDash val="solid"/>
          </a:ln>
          <a:effectLst>
            <a:outerShdw blurRad="50800" dist="50800" dir="5400000" algn="ctr" rotWithShape="0">
              <a:srgbClr val="000000">
                <a:alpha val="71000"/>
              </a:srgbClr>
            </a:outerShdw>
          </a:effectLst>
        </p:spPr>
      </p:cxnSp>
      <p:sp>
        <p:nvSpPr>
          <p:cNvPr id="52" name="Chevron 51"/>
          <p:cNvSpPr/>
          <p:nvPr/>
        </p:nvSpPr>
        <p:spPr bwMode="auto">
          <a:xfrm>
            <a:off x="6256990" y="4715374"/>
            <a:ext cx="815340" cy="1252538"/>
          </a:xfrm>
          <a:prstGeom prst="chevron">
            <a:avLst>
              <a:gd name="adj" fmla="val 46695"/>
            </a:avLst>
          </a:prstGeom>
          <a:gradFill flip="none" rotWithShape="1">
            <a:gsLst>
              <a:gs pos="0">
                <a:srgbClr val="FFC000">
                  <a:alpha val="95000"/>
                </a:srgbClr>
              </a:gs>
              <a:gs pos="99000">
                <a:schemeClr val="accent6">
                  <a:lumMod val="40000"/>
                  <a:lumOff val="60000"/>
                </a:schemeClr>
              </a:gs>
            </a:gsLst>
            <a:path path="circle">
              <a:fillToRect l="100000" t="100000"/>
            </a:path>
            <a:tileRect r="-100000" b="-100000"/>
          </a:gradFill>
          <a:ln w="9525" cap="flat" cmpd="sng" algn="ctr">
            <a:solidFill>
              <a:schemeClr val="accent2"/>
            </a:solidFill>
            <a:prstDash val="solid"/>
            <a:headEnd type="none" w="med" len="med"/>
            <a:tailEnd type="none" w="med" len="med"/>
          </a:ln>
          <a:effectLst>
            <a:outerShdw blurRad="50800" dist="38100" dir="5400000" rotWithShape="0">
              <a:srgbClr val="000000">
                <a:alpha val="35000"/>
              </a:srgbClr>
            </a:outerShdw>
          </a:effectLst>
        </p:spPr>
        <p:txBody>
          <a:bodyPr/>
          <a:lstStyle/>
          <a:p>
            <a:pPr marL="0" marR="0" lvl="0" indent="0" defTabSz="914400" eaLnBrk="0" latinLnBrk="0" hangingPunct="0">
              <a:lnSpc>
                <a:spcPct val="100000"/>
              </a:lnSpc>
              <a:buClrTx/>
              <a:buSzTx/>
              <a:buFontTx/>
              <a:buNone/>
              <a:tabLst/>
              <a:defRPr/>
            </a:pPr>
            <a:endParaRPr lang="en-US" i="1">
              <a:solidFill>
                <a:srgbClr val="000000"/>
              </a:solidFill>
              <a:effectLst>
                <a:outerShdw blurRad="38100" dist="38100" dir="2700000" algn="tl">
                  <a:srgbClr val="000000">
                    <a:alpha val="43137"/>
                  </a:srgbClr>
                </a:outerShdw>
              </a:effectLst>
              <a:latin typeface="+mj-lt"/>
              <a:cs typeface="+mn-cs"/>
            </a:endParaRPr>
          </a:p>
        </p:txBody>
      </p:sp>
      <p:sp>
        <p:nvSpPr>
          <p:cNvPr id="53" name="Rounded Rectangle 52"/>
          <p:cNvSpPr/>
          <p:nvPr/>
        </p:nvSpPr>
        <p:spPr bwMode="auto">
          <a:xfrm>
            <a:off x="288475" y="4763952"/>
            <a:ext cx="1387925" cy="1144334"/>
          </a:xfrm>
          <a:prstGeom prst="roundRect">
            <a:avLst>
              <a:gd name="adj" fmla="val 25641"/>
            </a:avLst>
          </a:prstGeom>
          <a:gradFill flip="none" rotWithShape="1">
            <a:gsLst>
              <a:gs pos="0">
                <a:srgbClr val="FFFFFF">
                  <a:alpha val="92000"/>
                </a:srgbClr>
              </a:gs>
              <a:gs pos="8000">
                <a:srgbClr val="0070C0">
                  <a:alpha val="63000"/>
                </a:srgbClr>
              </a:gs>
              <a:gs pos="100000">
                <a:srgbClr val="FFFFFF"/>
              </a:gs>
            </a:gsLst>
            <a:lin ang="4800000" scaled="0"/>
            <a:tileRect/>
          </a:gradFill>
          <a:ln w="12700" cap="flat" cmpd="sng" algn="ctr">
            <a:gradFill>
              <a:gsLst>
                <a:gs pos="0">
                  <a:srgbClr val="FFFFFF">
                    <a:alpha val="58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brightRoom" dir="t"/>
          </a:scene3d>
          <a:sp3d prstMaterial="powder">
            <a:bevelT/>
            <a:bevelB w="88900" h="88900" prst="slope"/>
          </a:sp3d>
        </p:spPr>
        <p:txBody>
          <a:bodyPr vert="horz" wrap="none" lIns="0" tIns="182880" rIns="0" bIns="0" numCol="1" rtlCol="0" anchor="ctr" anchorCtr="0" compatLnSpc="1">
            <a:prstTxWarp prst="textNoShape">
              <a:avLst/>
            </a:prstTxWarp>
            <a:flatTx/>
          </a:bodyPr>
          <a:lstStyle/>
          <a:p>
            <a:pPr algn="ctr" defTabSz="914291" fontAlgn="base">
              <a:lnSpc>
                <a:spcPct val="90000"/>
              </a:lnSpc>
              <a:spcBef>
                <a:spcPts val="630"/>
              </a:spcBef>
              <a:spcAft>
                <a:spcPct val="0"/>
              </a:spcAft>
              <a:defRPr/>
            </a:pPr>
            <a:endParaRPr lang="en-US" altLang="zh-CN" sz="2600" dirty="0" smtClean="0">
              <a:solidFill>
                <a:schemeClr val="tx1"/>
              </a:solidFill>
              <a:effectLst>
                <a:outerShdw blurRad="38100" dist="38100" dir="2700000" algn="tl">
                  <a:srgbClr val="000000">
                    <a:alpha val="43137"/>
                  </a:srgbClr>
                </a:outerShdw>
              </a:effectLst>
              <a:latin typeface="+mj-lt"/>
            </a:endParaRPr>
          </a:p>
        </p:txBody>
      </p:sp>
      <p:sp>
        <p:nvSpPr>
          <p:cNvPr id="54" name="Rectangle 53"/>
          <p:cNvSpPr/>
          <p:nvPr/>
        </p:nvSpPr>
        <p:spPr bwMode="auto">
          <a:xfrm>
            <a:off x="358671" y="3338494"/>
            <a:ext cx="8619344" cy="1075276"/>
          </a:xfrm>
          <a:prstGeom prst="rect">
            <a:avLst/>
          </a:prstGeom>
          <a:gradFill flip="none" rotWithShape="1">
            <a:gsLst>
              <a:gs pos="0">
                <a:schemeClr val="accent5">
                  <a:lumMod val="75000"/>
                </a:schemeClr>
              </a:gs>
              <a:gs pos="63000">
                <a:schemeClr val="accent5">
                  <a:lumMod val="40000"/>
                  <a:lumOff val="60000"/>
                  <a:alpha val="38000"/>
                </a:schemeClr>
              </a:gs>
              <a:gs pos="75000">
                <a:srgbClr val="000000">
                  <a:alpha val="48000"/>
                </a:srgbClr>
              </a:gs>
            </a:gsLst>
            <a:lin ang="0" scaled="1"/>
            <a:tileRect/>
          </a:gra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j-lt"/>
              <a:ea typeface="+mn-ea"/>
              <a:cs typeface="Arial" charset="0"/>
            </a:endParaRPr>
          </a:p>
        </p:txBody>
      </p:sp>
      <p:cxnSp>
        <p:nvCxnSpPr>
          <p:cNvPr id="55" name="Straight Connector 54"/>
          <p:cNvCxnSpPr/>
          <p:nvPr/>
        </p:nvCxnSpPr>
        <p:spPr>
          <a:xfrm>
            <a:off x="207520" y="3300780"/>
            <a:ext cx="8763000" cy="1588"/>
          </a:xfrm>
          <a:prstGeom prst="line">
            <a:avLst/>
          </a:prstGeom>
          <a:noFill/>
          <a:ln w="63500" cap="flat" cmpd="sng" algn="ctr">
            <a:gradFill>
              <a:gsLst>
                <a:gs pos="0">
                  <a:srgbClr val="FFFFFF">
                    <a:alpha val="11000"/>
                  </a:srgbClr>
                </a:gs>
                <a:gs pos="50000">
                  <a:srgbClr val="FFFFFF"/>
                </a:gs>
                <a:gs pos="100000">
                  <a:srgbClr val="FFFFFF">
                    <a:alpha val="0"/>
                  </a:srgbClr>
                </a:gs>
              </a:gsLst>
              <a:lin ang="0" scaled="0"/>
            </a:gradFill>
            <a:prstDash val="solid"/>
          </a:ln>
          <a:effectLst>
            <a:outerShdw blurRad="50800" dist="50800" dir="5400000" algn="ctr" rotWithShape="0">
              <a:srgbClr val="000000">
                <a:alpha val="71000"/>
              </a:srgbClr>
            </a:outerShdw>
          </a:effectLst>
        </p:spPr>
      </p:cxnSp>
      <p:cxnSp>
        <p:nvCxnSpPr>
          <p:cNvPr id="56" name="Straight Connector 55"/>
          <p:cNvCxnSpPr/>
          <p:nvPr/>
        </p:nvCxnSpPr>
        <p:spPr>
          <a:xfrm>
            <a:off x="207520" y="4443891"/>
            <a:ext cx="8763000" cy="1588"/>
          </a:xfrm>
          <a:prstGeom prst="line">
            <a:avLst/>
          </a:prstGeom>
          <a:noFill/>
          <a:ln w="63500" cap="flat" cmpd="sng" algn="ctr">
            <a:gradFill>
              <a:gsLst>
                <a:gs pos="0">
                  <a:srgbClr val="FFFFFF">
                    <a:alpha val="11000"/>
                  </a:srgbClr>
                </a:gs>
                <a:gs pos="50000">
                  <a:srgbClr val="FFFFFF"/>
                </a:gs>
                <a:gs pos="100000">
                  <a:srgbClr val="FFFFFF">
                    <a:alpha val="0"/>
                  </a:srgbClr>
                </a:gs>
              </a:gsLst>
              <a:lin ang="0" scaled="0"/>
            </a:gradFill>
            <a:prstDash val="solid"/>
          </a:ln>
          <a:effectLst>
            <a:outerShdw blurRad="50800" dist="50800" dir="5400000" algn="ctr" rotWithShape="0">
              <a:srgbClr val="000000">
                <a:alpha val="71000"/>
              </a:srgbClr>
            </a:outerShdw>
          </a:effectLst>
        </p:spPr>
      </p:cxnSp>
      <p:sp>
        <p:nvSpPr>
          <p:cNvPr id="57" name="Chevron 56"/>
          <p:cNvSpPr/>
          <p:nvPr/>
        </p:nvSpPr>
        <p:spPr bwMode="auto">
          <a:xfrm>
            <a:off x="6256990" y="3254411"/>
            <a:ext cx="815340" cy="1252538"/>
          </a:xfrm>
          <a:prstGeom prst="chevron">
            <a:avLst>
              <a:gd name="adj" fmla="val 46695"/>
            </a:avLst>
          </a:prstGeom>
          <a:gradFill flip="none" rotWithShape="1">
            <a:gsLst>
              <a:gs pos="0">
                <a:srgbClr val="FFC000">
                  <a:alpha val="95000"/>
                </a:srgbClr>
              </a:gs>
              <a:gs pos="99000">
                <a:schemeClr val="accent6">
                  <a:lumMod val="40000"/>
                  <a:lumOff val="60000"/>
                </a:schemeClr>
              </a:gs>
            </a:gsLst>
            <a:path path="circle">
              <a:fillToRect l="100000" t="100000"/>
            </a:path>
            <a:tileRect r="-100000" b="-100000"/>
          </a:gradFill>
          <a:ln w="9525" cap="flat" cmpd="sng" algn="ctr">
            <a:solidFill>
              <a:schemeClr val="accent2"/>
            </a:solidFill>
            <a:prstDash val="solid"/>
            <a:headEnd type="none" w="med" len="med"/>
            <a:tailEnd type="none" w="med" len="med"/>
          </a:ln>
          <a:effectLst>
            <a:outerShdw blurRad="50800" dist="38100" dir="5400000" rotWithShape="0">
              <a:srgbClr val="000000">
                <a:alpha val="35000"/>
              </a:srgbClr>
            </a:outerShdw>
          </a:effectLst>
        </p:spPr>
        <p:txBody>
          <a:bodyPr/>
          <a:lstStyle/>
          <a:p>
            <a:pPr eaLnBrk="0" hangingPunct="0">
              <a:defRPr/>
            </a:pPr>
            <a:endParaRPr lang="en-US" i="1">
              <a:solidFill>
                <a:srgbClr val="000000"/>
              </a:solidFill>
              <a:effectLst>
                <a:outerShdw blurRad="38100" dist="38100" dir="2700000" algn="tl">
                  <a:srgbClr val="000000">
                    <a:alpha val="43137"/>
                  </a:srgbClr>
                </a:outerShdw>
              </a:effectLst>
              <a:latin typeface="+mj-lt"/>
              <a:cs typeface="+mn-cs"/>
            </a:endParaRPr>
          </a:p>
        </p:txBody>
      </p:sp>
      <p:sp>
        <p:nvSpPr>
          <p:cNvPr id="58" name="Rounded Rectangle 57"/>
          <p:cNvSpPr/>
          <p:nvPr/>
        </p:nvSpPr>
        <p:spPr bwMode="auto">
          <a:xfrm rot="10800000">
            <a:off x="288475" y="3305674"/>
            <a:ext cx="1387925" cy="1144334"/>
          </a:xfrm>
          <a:prstGeom prst="roundRect">
            <a:avLst>
              <a:gd name="adj" fmla="val 25641"/>
            </a:avLst>
          </a:prstGeom>
          <a:gradFill flip="none" rotWithShape="1">
            <a:gsLst>
              <a:gs pos="0">
                <a:srgbClr val="FFFFFF">
                  <a:alpha val="92000"/>
                </a:srgbClr>
              </a:gs>
              <a:gs pos="8000">
                <a:srgbClr val="0070C0">
                  <a:alpha val="63000"/>
                </a:srgbClr>
              </a:gs>
              <a:gs pos="100000">
                <a:srgbClr val="FFFFFF"/>
              </a:gs>
            </a:gsLst>
            <a:lin ang="4800000" scaled="0"/>
            <a:tileRect/>
          </a:gradFill>
          <a:ln w="12700" cap="flat" cmpd="sng" algn="ctr">
            <a:gradFill>
              <a:gsLst>
                <a:gs pos="0">
                  <a:srgbClr val="FFFFFF">
                    <a:alpha val="58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brightRoom" dir="t"/>
          </a:scene3d>
          <a:sp3d prstMaterial="powder">
            <a:bevelT/>
            <a:bevelB w="88900" h="88900" prst="slope"/>
          </a:sp3d>
        </p:spPr>
        <p:txBody>
          <a:bodyPr vert="horz" wrap="none" lIns="0" tIns="182880" rIns="0" bIns="0" numCol="1" rtlCol="0" anchor="ctr" anchorCtr="0" compatLnSpc="1">
            <a:prstTxWarp prst="textNoShape">
              <a:avLst/>
            </a:prstTxWarp>
            <a:flatTx/>
          </a:bodyPr>
          <a:lstStyle/>
          <a:p>
            <a:pPr algn="ctr" defTabSz="914291" fontAlgn="base">
              <a:lnSpc>
                <a:spcPct val="90000"/>
              </a:lnSpc>
              <a:spcBef>
                <a:spcPts val="630"/>
              </a:spcBef>
              <a:spcAft>
                <a:spcPct val="0"/>
              </a:spcAft>
              <a:defRPr/>
            </a:pPr>
            <a:endParaRPr lang="en-US" altLang="zh-CN" sz="2600" dirty="0" smtClean="0">
              <a:solidFill>
                <a:schemeClr val="tx1"/>
              </a:solidFill>
              <a:effectLst>
                <a:outerShdw blurRad="38100" dist="38100" dir="2700000" algn="tl">
                  <a:srgbClr val="000000">
                    <a:alpha val="43137"/>
                  </a:srgbClr>
                </a:outerShdw>
              </a:effectLst>
              <a:latin typeface="+mj-lt"/>
            </a:endParaRPr>
          </a:p>
        </p:txBody>
      </p:sp>
      <p:sp>
        <p:nvSpPr>
          <p:cNvPr id="59" name="Rounded Rectangle 58"/>
          <p:cNvSpPr/>
          <p:nvPr/>
        </p:nvSpPr>
        <p:spPr bwMode="auto">
          <a:xfrm>
            <a:off x="288475" y="1860732"/>
            <a:ext cx="1387925" cy="1144334"/>
          </a:xfrm>
          <a:prstGeom prst="roundRect">
            <a:avLst>
              <a:gd name="adj" fmla="val 25641"/>
            </a:avLst>
          </a:prstGeom>
          <a:gradFill flip="none" rotWithShape="1">
            <a:gsLst>
              <a:gs pos="0">
                <a:srgbClr val="FFFFFF">
                  <a:alpha val="92000"/>
                </a:srgbClr>
              </a:gs>
              <a:gs pos="8000">
                <a:srgbClr val="0070C0">
                  <a:alpha val="63000"/>
                </a:srgbClr>
              </a:gs>
              <a:gs pos="100000">
                <a:srgbClr val="FFFFFF"/>
              </a:gs>
            </a:gsLst>
            <a:lin ang="4800000" scaled="0"/>
            <a:tileRect/>
          </a:gradFill>
          <a:ln w="12700" cap="flat" cmpd="sng" algn="ctr">
            <a:gradFill>
              <a:gsLst>
                <a:gs pos="0">
                  <a:srgbClr val="FFFFFF">
                    <a:alpha val="58000"/>
                  </a:srgbClr>
                </a:gs>
                <a:gs pos="50000">
                  <a:srgbClr val="FFFFFF">
                    <a:alpha val="0"/>
                  </a:srgbClr>
                </a:gs>
                <a:gs pos="100000">
                  <a:srgbClr val="000000">
                    <a:alpha val="45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brightRoom" dir="t"/>
          </a:scene3d>
          <a:sp3d prstMaterial="powder">
            <a:bevelT/>
            <a:bevelB w="88900" h="88900" prst="slope"/>
          </a:sp3d>
        </p:spPr>
        <p:txBody>
          <a:bodyPr vert="horz" wrap="none" lIns="0" tIns="182880" rIns="0" bIns="0" numCol="1" rtlCol="0" anchor="ctr" anchorCtr="0" compatLnSpc="1">
            <a:prstTxWarp prst="textNoShape">
              <a:avLst/>
            </a:prstTxWarp>
            <a:flatTx/>
          </a:bodyPr>
          <a:lstStyle/>
          <a:p>
            <a:pPr algn="ctr" defTabSz="914291" fontAlgn="base">
              <a:lnSpc>
                <a:spcPct val="90000"/>
              </a:lnSpc>
              <a:spcBef>
                <a:spcPts val="630"/>
              </a:spcBef>
              <a:spcAft>
                <a:spcPct val="0"/>
              </a:spcAft>
              <a:defRPr/>
            </a:pPr>
            <a:endParaRPr lang="en-US" altLang="zh-CN" sz="2600" dirty="0" smtClean="0">
              <a:solidFill>
                <a:schemeClr val="tx1"/>
              </a:solidFill>
              <a:effectLst>
                <a:outerShdw blurRad="38100" dist="38100" dir="2700000" algn="tl">
                  <a:srgbClr val="000000">
                    <a:alpha val="43137"/>
                  </a:srgbClr>
                </a:outerShdw>
              </a:effectLst>
              <a:latin typeface="+mj-lt"/>
            </a:endParaRPr>
          </a:p>
        </p:txBody>
      </p:sp>
      <p:sp>
        <p:nvSpPr>
          <p:cNvPr id="62" name="Freeform 37"/>
          <p:cNvSpPr>
            <a:spLocks/>
          </p:cNvSpPr>
          <p:nvPr/>
        </p:nvSpPr>
        <p:spPr bwMode="auto">
          <a:xfrm rot="5400000" flipV="1">
            <a:off x="515738" y="3593061"/>
            <a:ext cx="937000" cy="578244"/>
          </a:xfrm>
          <a:custGeom>
            <a:avLst/>
            <a:gdLst/>
            <a:ahLst/>
            <a:cxnLst>
              <a:cxn ang="0">
                <a:pos x="0" y="201"/>
              </a:cxn>
              <a:cxn ang="0">
                <a:pos x="0" y="840"/>
              </a:cxn>
              <a:cxn ang="0">
                <a:pos x="0" y="840"/>
              </a:cxn>
              <a:cxn ang="0">
                <a:pos x="46" y="828"/>
              </a:cxn>
              <a:cxn ang="0">
                <a:pos x="101" y="818"/>
              </a:cxn>
              <a:cxn ang="0">
                <a:pos x="172" y="805"/>
              </a:cxn>
              <a:cxn ang="0">
                <a:pos x="214" y="798"/>
              </a:cxn>
              <a:cxn ang="0">
                <a:pos x="258" y="792"/>
              </a:cxn>
              <a:cxn ang="0">
                <a:pos x="304" y="786"/>
              </a:cxn>
              <a:cxn ang="0">
                <a:pos x="354" y="780"/>
              </a:cxn>
              <a:cxn ang="0">
                <a:pos x="404" y="775"/>
              </a:cxn>
              <a:cxn ang="0">
                <a:pos x="458" y="771"/>
              </a:cxn>
              <a:cxn ang="0">
                <a:pos x="511" y="770"/>
              </a:cxn>
              <a:cxn ang="0">
                <a:pos x="566" y="769"/>
              </a:cxn>
              <a:cxn ang="0">
                <a:pos x="566" y="769"/>
              </a:cxn>
              <a:cxn ang="0">
                <a:pos x="630" y="770"/>
              </a:cxn>
              <a:cxn ang="0">
                <a:pos x="693" y="771"/>
              </a:cxn>
              <a:cxn ang="0">
                <a:pos x="757" y="775"/>
              </a:cxn>
              <a:cxn ang="0">
                <a:pos x="819" y="780"/>
              </a:cxn>
              <a:cxn ang="0">
                <a:pos x="879" y="786"/>
              </a:cxn>
              <a:cxn ang="0">
                <a:pos x="938" y="792"/>
              </a:cxn>
              <a:cxn ang="0">
                <a:pos x="1046" y="805"/>
              </a:cxn>
              <a:cxn ang="0">
                <a:pos x="1137" y="818"/>
              </a:cxn>
              <a:cxn ang="0">
                <a:pos x="1209" y="828"/>
              </a:cxn>
              <a:cxn ang="0">
                <a:pos x="1272" y="840"/>
              </a:cxn>
              <a:cxn ang="0">
                <a:pos x="1186" y="1027"/>
              </a:cxn>
              <a:cxn ang="0">
                <a:pos x="1942" y="514"/>
              </a:cxn>
              <a:cxn ang="0">
                <a:pos x="1186" y="0"/>
              </a:cxn>
              <a:cxn ang="0">
                <a:pos x="1272" y="201"/>
              </a:cxn>
              <a:cxn ang="0">
                <a:pos x="1272" y="201"/>
              </a:cxn>
              <a:cxn ang="0">
                <a:pos x="1209" y="212"/>
              </a:cxn>
              <a:cxn ang="0">
                <a:pos x="1139" y="223"/>
              </a:cxn>
              <a:cxn ang="0">
                <a:pos x="1047" y="237"/>
              </a:cxn>
              <a:cxn ang="0">
                <a:pos x="940" y="250"/>
              </a:cxn>
              <a:cxn ang="0">
                <a:pos x="882" y="256"/>
              </a:cxn>
              <a:cxn ang="0">
                <a:pos x="821" y="262"/>
              </a:cxn>
              <a:cxn ang="0">
                <a:pos x="759" y="265"/>
              </a:cxn>
              <a:cxn ang="0">
                <a:pos x="696" y="269"/>
              </a:cxn>
              <a:cxn ang="0">
                <a:pos x="633" y="271"/>
              </a:cxn>
              <a:cxn ang="0">
                <a:pos x="569" y="272"/>
              </a:cxn>
              <a:cxn ang="0">
                <a:pos x="569" y="272"/>
              </a:cxn>
              <a:cxn ang="0">
                <a:pos x="515" y="271"/>
              </a:cxn>
              <a:cxn ang="0">
                <a:pos x="460" y="269"/>
              </a:cxn>
              <a:cxn ang="0">
                <a:pos x="408" y="265"/>
              </a:cxn>
              <a:cxn ang="0">
                <a:pos x="357" y="262"/>
              </a:cxn>
              <a:cxn ang="0">
                <a:pos x="307" y="256"/>
              </a:cxn>
              <a:cxn ang="0">
                <a:pos x="259" y="250"/>
              </a:cxn>
              <a:cxn ang="0">
                <a:pos x="215" y="244"/>
              </a:cxn>
              <a:cxn ang="0">
                <a:pos x="174" y="237"/>
              </a:cxn>
              <a:cxn ang="0">
                <a:pos x="102" y="223"/>
              </a:cxn>
              <a:cxn ang="0">
                <a:pos x="48" y="212"/>
              </a:cxn>
              <a:cxn ang="0">
                <a:pos x="0" y="201"/>
              </a:cxn>
              <a:cxn ang="0">
                <a:pos x="0" y="201"/>
              </a:cxn>
            </a:cxnLst>
            <a:rect l="0" t="0" r="r" b="b"/>
            <a:pathLst>
              <a:path w="1942" h="1027">
                <a:moveTo>
                  <a:pt x="0" y="201"/>
                </a:moveTo>
                <a:lnTo>
                  <a:pt x="0" y="840"/>
                </a:lnTo>
                <a:lnTo>
                  <a:pt x="0" y="840"/>
                </a:lnTo>
                <a:lnTo>
                  <a:pt x="46" y="828"/>
                </a:lnTo>
                <a:lnTo>
                  <a:pt x="101" y="818"/>
                </a:lnTo>
                <a:lnTo>
                  <a:pt x="172" y="805"/>
                </a:lnTo>
                <a:lnTo>
                  <a:pt x="214" y="798"/>
                </a:lnTo>
                <a:lnTo>
                  <a:pt x="258" y="792"/>
                </a:lnTo>
                <a:lnTo>
                  <a:pt x="304" y="786"/>
                </a:lnTo>
                <a:lnTo>
                  <a:pt x="354" y="780"/>
                </a:lnTo>
                <a:lnTo>
                  <a:pt x="404" y="775"/>
                </a:lnTo>
                <a:lnTo>
                  <a:pt x="458" y="771"/>
                </a:lnTo>
                <a:lnTo>
                  <a:pt x="511" y="770"/>
                </a:lnTo>
                <a:lnTo>
                  <a:pt x="566" y="769"/>
                </a:lnTo>
                <a:lnTo>
                  <a:pt x="566" y="769"/>
                </a:lnTo>
                <a:lnTo>
                  <a:pt x="630" y="770"/>
                </a:lnTo>
                <a:lnTo>
                  <a:pt x="693" y="771"/>
                </a:lnTo>
                <a:lnTo>
                  <a:pt x="757" y="775"/>
                </a:lnTo>
                <a:lnTo>
                  <a:pt x="819" y="780"/>
                </a:lnTo>
                <a:lnTo>
                  <a:pt x="879" y="786"/>
                </a:lnTo>
                <a:lnTo>
                  <a:pt x="938" y="792"/>
                </a:lnTo>
                <a:lnTo>
                  <a:pt x="1046" y="805"/>
                </a:lnTo>
                <a:lnTo>
                  <a:pt x="1137" y="818"/>
                </a:lnTo>
                <a:lnTo>
                  <a:pt x="1209" y="828"/>
                </a:lnTo>
                <a:lnTo>
                  <a:pt x="1272" y="840"/>
                </a:lnTo>
                <a:lnTo>
                  <a:pt x="1186" y="1027"/>
                </a:lnTo>
                <a:lnTo>
                  <a:pt x="1942" y="514"/>
                </a:lnTo>
                <a:lnTo>
                  <a:pt x="1186" y="0"/>
                </a:lnTo>
                <a:lnTo>
                  <a:pt x="1272" y="201"/>
                </a:lnTo>
                <a:lnTo>
                  <a:pt x="1272" y="201"/>
                </a:lnTo>
                <a:lnTo>
                  <a:pt x="1209" y="212"/>
                </a:lnTo>
                <a:lnTo>
                  <a:pt x="1139" y="223"/>
                </a:lnTo>
                <a:lnTo>
                  <a:pt x="1047" y="237"/>
                </a:lnTo>
                <a:lnTo>
                  <a:pt x="940" y="250"/>
                </a:lnTo>
                <a:lnTo>
                  <a:pt x="882" y="256"/>
                </a:lnTo>
                <a:lnTo>
                  <a:pt x="821" y="262"/>
                </a:lnTo>
                <a:lnTo>
                  <a:pt x="759" y="265"/>
                </a:lnTo>
                <a:lnTo>
                  <a:pt x="696" y="269"/>
                </a:lnTo>
                <a:lnTo>
                  <a:pt x="633" y="271"/>
                </a:lnTo>
                <a:lnTo>
                  <a:pt x="569" y="272"/>
                </a:lnTo>
                <a:lnTo>
                  <a:pt x="569" y="272"/>
                </a:lnTo>
                <a:lnTo>
                  <a:pt x="515" y="271"/>
                </a:lnTo>
                <a:lnTo>
                  <a:pt x="460" y="269"/>
                </a:lnTo>
                <a:lnTo>
                  <a:pt x="408" y="265"/>
                </a:lnTo>
                <a:lnTo>
                  <a:pt x="357" y="262"/>
                </a:lnTo>
                <a:lnTo>
                  <a:pt x="307" y="256"/>
                </a:lnTo>
                <a:lnTo>
                  <a:pt x="259" y="250"/>
                </a:lnTo>
                <a:lnTo>
                  <a:pt x="215" y="244"/>
                </a:lnTo>
                <a:lnTo>
                  <a:pt x="174" y="237"/>
                </a:lnTo>
                <a:lnTo>
                  <a:pt x="102" y="223"/>
                </a:lnTo>
                <a:lnTo>
                  <a:pt x="48" y="212"/>
                </a:lnTo>
                <a:lnTo>
                  <a:pt x="0" y="201"/>
                </a:lnTo>
                <a:lnTo>
                  <a:pt x="0" y="201"/>
                </a:lnTo>
                <a:close/>
              </a:path>
            </a:pathLst>
          </a:custGeom>
          <a:gradFill flip="none" rotWithShape="1">
            <a:gsLst>
              <a:gs pos="21000">
                <a:srgbClr val="F9FCD6"/>
              </a:gs>
              <a:gs pos="39000">
                <a:srgbClr val="C3F86C"/>
              </a:gs>
              <a:gs pos="77000">
                <a:srgbClr val="6CE41A"/>
              </a:gs>
              <a:gs pos="94000">
                <a:srgbClr val="1EBC38"/>
              </a:gs>
            </a:gsLst>
            <a:path path="circle">
              <a:fillToRect l="100000" t="100000"/>
            </a:path>
            <a:tileRect r="-100000" b="-100000"/>
          </a:gradFill>
          <a:ln w="19050">
            <a:solidFill>
              <a:schemeClr val="tx1"/>
            </a:solidFill>
            <a:headEnd type="none" w="med" len="med"/>
            <a:tailEnd type="none" w="med" len="med"/>
          </a:ln>
          <a:effectLst>
            <a:innerShdw blurRad="76200">
              <a:srgbClr val="005C00"/>
            </a:innerShdw>
          </a:effectLst>
          <a:scene3d>
            <a:camera prst="orthographicFront">
              <a:rot lat="0" lon="0" rev="0"/>
            </a:camera>
            <a:lightRig rig="glow" dir="t">
              <a:rot lat="0" lon="0" rev="6360000"/>
            </a:lightRig>
          </a:scene3d>
          <a:sp3d prstMaterial="flat">
            <a:bevelT w="0" h="0"/>
            <a:bevelB w="0" h="0"/>
            <a:contourClr>
              <a:srgbClr val="FC8338"/>
            </a:contourClr>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6000">
              <a:solidFill>
                <a:srgbClr val="FFFFFF"/>
              </a:solidFill>
              <a:effectLst>
                <a:outerShdw blurRad="38100" dist="38100" dir="2700000" algn="tl">
                  <a:srgbClr val="000000">
                    <a:alpha val="43137"/>
                  </a:srgbClr>
                </a:outerShdw>
              </a:effectLst>
              <a:latin typeface="+mj-lt"/>
            </a:endParaRPr>
          </a:p>
        </p:txBody>
      </p:sp>
      <p:sp>
        <p:nvSpPr>
          <p:cNvPr id="2" name="Title 1"/>
          <p:cNvSpPr>
            <a:spLocks noGrp="1"/>
          </p:cNvSpPr>
          <p:nvPr>
            <p:ph type="title"/>
          </p:nvPr>
        </p:nvSpPr>
        <p:spPr/>
        <p:txBody>
          <a:bodyPr>
            <a:normAutofit fontScale="90000"/>
          </a:bodyPr>
          <a:lstStyle/>
          <a:p>
            <a:r>
              <a:rPr lang="en-US" dirty="0"/>
              <a:t>USPs </a:t>
            </a:r>
            <a:r>
              <a:rPr lang="en-US" dirty="0" smtClean="0"/>
              <a:t>- B</a:t>
            </a:r>
            <a:r>
              <a:rPr dirty="0" smtClean="0"/>
              <a:t>usiness </a:t>
            </a:r>
            <a:r>
              <a:rPr dirty="0"/>
              <a:t>Productivity O</a:t>
            </a:r>
            <a:r>
              <a:rPr lang="en-US" dirty="0"/>
              <a:t>n</a:t>
            </a:r>
            <a:r>
              <a:rPr dirty="0"/>
              <a:t>line Suite</a:t>
            </a:r>
            <a:endParaRPr lang="en-US" dirty="0"/>
          </a:p>
        </p:txBody>
      </p:sp>
      <p:sp>
        <p:nvSpPr>
          <p:cNvPr id="34" name="Text Placeholder 33"/>
          <p:cNvSpPr>
            <a:spLocks noGrp="1"/>
          </p:cNvSpPr>
          <p:nvPr>
            <p:ph idx="1"/>
          </p:nvPr>
        </p:nvSpPr>
        <p:spPr>
          <a:xfrm>
            <a:off x="1828800" y="1864707"/>
            <a:ext cx="4299810" cy="1399090"/>
          </a:xfrm>
        </p:spPr>
        <p:txBody>
          <a:bodyPr>
            <a:normAutofit/>
          </a:bodyPr>
          <a:lstStyle/>
          <a:p>
            <a:pPr marL="174625" indent="-174625">
              <a:buClr>
                <a:schemeClr val="accent3">
                  <a:lumMod val="20000"/>
                  <a:lumOff val="80000"/>
                </a:schemeClr>
              </a:buClr>
              <a:buFont typeface="Arial" pitchFamily="34" charset="0"/>
              <a:buChar char="•"/>
            </a:pPr>
            <a:r>
              <a:rPr lang="en-US" sz="1600" dirty="0" err="1" smtClean="0">
                <a:latin typeface="Segoe UI" pitchFamily="34" charset="0"/>
                <a:cs typeface="Segoe UI" pitchFamily="34" charset="0"/>
              </a:rPr>
              <a:t>Zugriff</a:t>
            </a:r>
            <a:r>
              <a:rPr lang="en-US" sz="1600" dirty="0" smtClean="0">
                <a:latin typeface="Segoe UI" pitchFamily="34" charset="0"/>
                <a:cs typeface="Segoe UI" pitchFamily="34" charset="0"/>
              </a:rPr>
              <a:t> von </a:t>
            </a:r>
            <a:r>
              <a:rPr lang="en-US" sz="1600" dirty="0" err="1" smtClean="0">
                <a:latin typeface="Segoe UI" pitchFamily="34" charset="0"/>
                <a:cs typeface="Segoe UI" pitchFamily="34" charset="0"/>
              </a:rPr>
              <a:t>überall</a:t>
            </a:r>
            <a:r>
              <a:rPr lang="en-US" sz="1600" dirty="0" smtClean="0">
                <a:latin typeface="Segoe UI" pitchFamily="34" charset="0"/>
                <a:cs typeface="Segoe UI" pitchFamily="34" charset="0"/>
              </a:rPr>
              <a:t> — Desktop, Handy, Web </a:t>
            </a:r>
          </a:p>
          <a:p>
            <a:pPr marL="174625" indent="-174625">
              <a:buClr>
                <a:schemeClr val="accent3">
                  <a:lumMod val="20000"/>
                  <a:lumOff val="80000"/>
                </a:schemeClr>
              </a:buClr>
              <a:buFont typeface="Arial" pitchFamily="34" charset="0"/>
              <a:buChar char="•"/>
            </a:pPr>
            <a:r>
              <a:rPr lang="en-US" sz="1600" dirty="0" err="1" smtClean="0">
                <a:latin typeface="Segoe UI" pitchFamily="34" charset="0"/>
                <a:cs typeface="Segoe UI" pitchFamily="34" charset="0"/>
              </a:rPr>
              <a:t>Vereinheitlichte</a:t>
            </a:r>
            <a:r>
              <a:rPr lang="en-US" sz="1600" dirty="0" smtClean="0">
                <a:latin typeface="Segoe UI" pitchFamily="34" charset="0"/>
                <a:cs typeface="Segoe UI" pitchFamily="34" charset="0"/>
              </a:rPr>
              <a:t> </a:t>
            </a:r>
            <a:r>
              <a:rPr lang="en-US" sz="1600" dirty="0" err="1" smtClean="0">
                <a:latin typeface="Segoe UI" pitchFamily="34" charset="0"/>
                <a:cs typeface="Segoe UI" pitchFamily="34" charset="0"/>
              </a:rPr>
              <a:t>Bedienung</a:t>
            </a:r>
            <a:r>
              <a:rPr lang="en-US" sz="1600" dirty="0" smtClean="0">
                <a:latin typeface="Segoe UI" pitchFamily="34" charset="0"/>
                <a:cs typeface="Segoe UI" pitchFamily="34" charset="0"/>
              </a:rPr>
              <a:t> </a:t>
            </a:r>
            <a:r>
              <a:rPr lang="en-US" sz="1600" dirty="0" err="1" smtClean="0">
                <a:latin typeface="Segoe UI" pitchFamily="34" charset="0"/>
                <a:cs typeface="Segoe UI" pitchFamily="34" charset="0"/>
              </a:rPr>
              <a:t>für</a:t>
            </a:r>
            <a:r>
              <a:rPr lang="en-US" sz="1600" dirty="0" smtClean="0">
                <a:latin typeface="Segoe UI" pitchFamily="34" charset="0"/>
                <a:cs typeface="Segoe UI" pitchFamily="34" charset="0"/>
              </a:rPr>
              <a:t> </a:t>
            </a:r>
            <a:r>
              <a:rPr lang="en-US" sz="1600" dirty="0" err="1" smtClean="0">
                <a:latin typeface="Segoe UI" pitchFamily="34" charset="0"/>
                <a:cs typeface="Segoe UI" pitchFamily="34" charset="0"/>
              </a:rPr>
              <a:t>alle</a:t>
            </a:r>
            <a:r>
              <a:rPr lang="en-US" sz="1600" dirty="0" smtClean="0">
                <a:latin typeface="Segoe UI" pitchFamily="34" charset="0"/>
                <a:cs typeface="Segoe UI" pitchFamily="34" charset="0"/>
              </a:rPr>
              <a:t> </a:t>
            </a:r>
            <a:r>
              <a:rPr lang="en-US" sz="1600" dirty="0" err="1" smtClean="0">
                <a:latin typeface="Segoe UI" pitchFamily="34" charset="0"/>
                <a:cs typeface="Segoe UI" pitchFamily="34" charset="0"/>
              </a:rPr>
              <a:t>Bereiche</a:t>
            </a:r>
            <a:endParaRPr lang="en-US" sz="1600" dirty="0" smtClean="0">
              <a:latin typeface="Segoe UI" pitchFamily="34" charset="0"/>
              <a:cs typeface="Segoe UI" pitchFamily="34" charset="0"/>
            </a:endParaRPr>
          </a:p>
          <a:p>
            <a:pPr marL="174625" indent="-174625">
              <a:buClr>
                <a:schemeClr val="accent3">
                  <a:lumMod val="20000"/>
                  <a:lumOff val="80000"/>
                </a:schemeClr>
              </a:buClr>
              <a:buFont typeface="Arial" pitchFamily="34" charset="0"/>
              <a:buChar char="•"/>
            </a:pPr>
            <a:r>
              <a:rPr lang="en-US" sz="1600" dirty="0" err="1" smtClean="0">
                <a:latin typeface="Segoe UI" pitchFamily="34" charset="0"/>
                <a:cs typeface="Segoe UI" pitchFamily="34" charset="0"/>
              </a:rPr>
              <a:t>Effektive</a:t>
            </a:r>
            <a:r>
              <a:rPr lang="en-US" sz="1600" dirty="0" smtClean="0">
                <a:latin typeface="Segoe UI" pitchFamily="34" charset="0"/>
                <a:cs typeface="Segoe UI" pitchFamily="34" charset="0"/>
              </a:rPr>
              <a:t> Team-</a:t>
            </a:r>
            <a:r>
              <a:rPr lang="en-US" sz="1600" dirty="0" err="1" smtClean="0">
                <a:latin typeface="Segoe UI" pitchFamily="34" charset="0"/>
                <a:cs typeface="Segoe UI" pitchFamily="34" charset="0"/>
              </a:rPr>
              <a:t>Zusammenarbeit</a:t>
            </a:r>
            <a:endParaRPr lang="en-US" sz="1600" dirty="0" smtClean="0">
              <a:latin typeface="Segoe UI" pitchFamily="34" charset="0"/>
              <a:cs typeface="Segoe UI" pitchFamily="34" charset="0"/>
            </a:endParaRPr>
          </a:p>
          <a:p>
            <a:pPr marL="174625" indent="-174625">
              <a:buClr>
                <a:schemeClr val="accent3">
                  <a:lumMod val="20000"/>
                  <a:lumOff val="80000"/>
                </a:schemeClr>
              </a:buClr>
              <a:buFont typeface="Arial" pitchFamily="34" charset="0"/>
              <a:buChar char="•"/>
            </a:pPr>
            <a:r>
              <a:rPr lang="en-US" sz="1600" dirty="0" smtClean="0">
                <a:latin typeface="Segoe UI" pitchFamily="34" charset="0"/>
                <a:cs typeface="Segoe UI" pitchFamily="34" charset="0"/>
              </a:rPr>
              <a:t>Real-time </a:t>
            </a:r>
            <a:r>
              <a:rPr lang="en-US" sz="1600" dirty="0" err="1" smtClean="0">
                <a:latin typeface="Segoe UI" pitchFamily="34" charset="0"/>
                <a:cs typeface="Segoe UI" pitchFamily="34" charset="0"/>
              </a:rPr>
              <a:t>Kommunikation</a:t>
            </a:r>
            <a:endParaRPr lang="en-US" sz="1600" dirty="0" smtClean="0">
              <a:latin typeface="Segoe UI" pitchFamily="34" charset="0"/>
              <a:cs typeface="Segoe UI" pitchFamily="34" charset="0"/>
            </a:endParaRPr>
          </a:p>
        </p:txBody>
      </p:sp>
      <p:sp>
        <p:nvSpPr>
          <p:cNvPr id="91" name="TextBox 1026063"/>
          <p:cNvSpPr txBox="1">
            <a:spLocks noChangeArrowheads="1"/>
          </p:cNvSpPr>
          <p:nvPr/>
        </p:nvSpPr>
        <p:spPr bwMode="auto">
          <a:xfrm>
            <a:off x="7048377" y="2078618"/>
            <a:ext cx="1850186" cy="646331"/>
          </a:xfrm>
          <a:prstGeom prst="rect">
            <a:avLst/>
          </a:prstGeom>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zh-CN" dirty="0"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t>State of the Art</a:t>
            </a:r>
            <a:br>
              <a:rPr lang="en-US" altLang="zh-CN" dirty="0"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br>
            <a:r>
              <a:rPr lang="en-US" altLang="zh-CN" dirty="0"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t>Communication</a:t>
            </a:r>
            <a:endParaRPr lang="en-US" altLang="zh-CN" dirty="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endParaRPr>
          </a:p>
        </p:txBody>
      </p:sp>
      <p:sp>
        <p:nvSpPr>
          <p:cNvPr id="98" name="TextBox 1026063"/>
          <p:cNvSpPr txBox="1">
            <a:spLocks noChangeArrowheads="1"/>
          </p:cNvSpPr>
          <p:nvPr/>
        </p:nvSpPr>
        <p:spPr bwMode="auto">
          <a:xfrm>
            <a:off x="7061013" y="4857760"/>
            <a:ext cx="1742785" cy="923330"/>
          </a:xfrm>
          <a:prstGeom prst="rect">
            <a:avLst/>
          </a:prstGeom>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zh-CN" sz="1800" spc="-50" dirty="0"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t>Business-Class </a:t>
            </a:r>
            <a:br>
              <a:rPr lang="en-US" altLang="zh-CN" sz="1800" spc="-50" dirty="0"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br>
            <a:r>
              <a:rPr lang="en-US" altLang="zh-CN" sz="1800" spc="-50" dirty="0" err="1"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t>Sicherheit</a:t>
            </a:r>
            <a:r>
              <a:rPr lang="en-US" altLang="zh-CN" sz="1800" spc="-50" dirty="0"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t> und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zh-CN" sz="1800" spc="-50" dirty="0" err="1"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t>Verfügbarkeit</a:t>
            </a:r>
            <a:endParaRPr lang="en-US" altLang="zh-CN" sz="1800" spc="-50" dirty="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endParaRPr>
          </a:p>
        </p:txBody>
      </p:sp>
      <p:sp>
        <p:nvSpPr>
          <p:cNvPr id="109" name="TextBox 1026063"/>
          <p:cNvSpPr txBox="1">
            <a:spLocks noChangeArrowheads="1"/>
          </p:cNvSpPr>
          <p:nvPr/>
        </p:nvSpPr>
        <p:spPr bwMode="auto">
          <a:xfrm>
            <a:off x="7048377" y="3522189"/>
            <a:ext cx="1477584" cy="646331"/>
          </a:xfrm>
          <a:prstGeom prst="rect">
            <a:avLst/>
          </a:prstGeom>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zh-CN" dirty="0" err="1"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t>Vereinfachte</a:t>
            </a:r>
            <a:endParaRPr lang="en-US" altLang="zh-CN" dirty="0"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endParaRPr>
          </a:p>
          <a:p>
            <a:pPr marL="0" marR="0" lvl="0" indent="0" defTabSz="914400" rtl="0" eaLnBrk="1" fontAlgn="base" latinLnBrk="0" hangingPunct="1">
              <a:lnSpc>
                <a:spcPct val="100000"/>
              </a:lnSpc>
              <a:spcBef>
                <a:spcPct val="0"/>
              </a:spcBef>
              <a:spcAft>
                <a:spcPct val="0"/>
              </a:spcAft>
              <a:buClrTx/>
              <a:buSzTx/>
              <a:buFontTx/>
              <a:buNone/>
              <a:tabLst/>
              <a:defRPr/>
            </a:pPr>
            <a:r>
              <a:rPr lang="en-US" altLang="zh-CN" dirty="0" err="1" smtClean="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rPr>
              <a:t>Verwaltung</a:t>
            </a:r>
            <a:endParaRPr lang="en-US" altLang="zh-CN" dirty="0">
              <a:ln w="3175">
                <a:noFill/>
              </a:ln>
              <a:gradFill flip="none" rotWithShape="1">
                <a:gsLst>
                  <a:gs pos="36000">
                    <a:srgbClr val="FFFFBD"/>
                  </a:gs>
                  <a:gs pos="100000">
                    <a:srgbClr val="F6AE1E"/>
                  </a:gs>
                </a:gsLst>
                <a:lin ang="5400000" scaled="1"/>
                <a:tileRect/>
              </a:gradFill>
              <a:latin typeface="Segoe Semibold" pitchFamily="34" charset="0"/>
              <a:sym typeface="Wingdings" pitchFamily="2" charset="2"/>
            </a:endParaRPr>
          </a:p>
        </p:txBody>
      </p:sp>
      <p:pic>
        <p:nvPicPr>
          <p:cNvPr id="31" name="Picture 4" descr="J:\Illustrations-Icons\Windows_Vista_Icons_ for_Marketing_use\Vista Icons off the web - not approved to reuse\iisres.dll_I4e88_0409.png"/>
          <p:cNvPicPr>
            <a:picLocks noChangeAspect="1" noChangeArrowheads="1"/>
          </p:cNvPicPr>
          <p:nvPr/>
        </p:nvPicPr>
        <p:blipFill>
          <a:blip r:embed="rId3"/>
          <a:srcRect/>
          <a:stretch>
            <a:fillRect/>
          </a:stretch>
        </p:blipFill>
        <p:spPr bwMode="auto">
          <a:xfrm>
            <a:off x="390573" y="4952508"/>
            <a:ext cx="1041083" cy="887911"/>
          </a:xfrm>
          <a:prstGeom prst="rect">
            <a:avLst/>
          </a:prstGeom>
          <a:noFill/>
        </p:spPr>
      </p:pic>
      <p:pic>
        <p:nvPicPr>
          <p:cNvPr id="32" name="Picture 5" descr="J:\Illustrations-Icons\Windows_Vista_Icons_ for_Marketing_use\Vista Icons off the web - not approved to reuse\Firewall.cpl_I2969_0409.png"/>
          <p:cNvPicPr>
            <a:picLocks noChangeAspect="1" noChangeArrowheads="1"/>
          </p:cNvPicPr>
          <p:nvPr/>
        </p:nvPicPr>
        <p:blipFill>
          <a:blip r:embed="rId4" cstate="print"/>
          <a:srcRect/>
          <a:stretch>
            <a:fillRect/>
          </a:stretch>
        </p:blipFill>
        <p:spPr bwMode="auto">
          <a:xfrm>
            <a:off x="1083217" y="4928211"/>
            <a:ext cx="550287" cy="469325"/>
          </a:xfrm>
          <a:prstGeom prst="rect">
            <a:avLst/>
          </a:prstGeom>
          <a:noFill/>
        </p:spPr>
      </p:pic>
      <p:pic>
        <p:nvPicPr>
          <p:cNvPr id="2050" name="Picture 2" descr="C:\Program Files\Microsoft Resource DVD Artwork\DVD_ART\Artwork_Imagery\HARDWARE_IMAGERY\Illustration - Misc Hardware\Miscellaneous\Connecting people icon.png"/>
          <p:cNvPicPr>
            <a:picLocks noChangeAspect="1" noChangeArrowheads="1"/>
          </p:cNvPicPr>
          <p:nvPr/>
        </p:nvPicPr>
        <p:blipFill>
          <a:blip r:embed="rId5" cstate="print"/>
          <a:srcRect/>
          <a:stretch>
            <a:fillRect/>
          </a:stretch>
        </p:blipFill>
        <p:spPr bwMode="auto">
          <a:xfrm>
            <a:off x="292248" y="1758599"/>
            <a:ext cx="1367611" cy="1367611"/>
          </a:xfrm>
          <a:prstGeom prst="rect">
            <a:avLst/>
          </a:prstGeom>
          <a:noFill/>
        </p:spPr>
      </p:pic>
      <p:sp>
        <p:nvSpPr>
          <p:cNvPr id="35" name="Text Placeholder 33"/>
          <p:cNvSpPr txBox="1">
            <a:spLocks/>
          </p:cNvSpPr>
          <p:nvPr/>
        </p:nvSpPr>
        <p:spPr>
          <a:xfrm>
            <a:off x="1828800" y="3366188"/>
            <a:ext cx="4457712" cy="1034129"/>
          </a:xfrm>
          <a:prstGeom prst="rect">
            <a:avLst/>
          </a:prstGeom>
        </p:spPr>
        <p:txBody>
          <a:bodyPr vert="horz" wrap="square" lIns="0" tIns="0" rIns="0" bIns="0" rtlCol="0">
            <a:spAutoFit/>
          </a:bodyPr>
          <a:lstStyle/>
          <a:p>
            <a:pPr marL="166688" lvl="0" indent="-166688" defTabSz="914363" fontAlgn="auto">
              <a:lnSpc>
                <a:spcPct val="90000"/>
              </a:lnSpc>
              <a:spcBef>
                <a:spcPct val="20000"/>
              </a:spcBef>
              <a:spcAft>
                <a:spcPts val="0"/>
              </a:spcAft>
              <a:buClr>
                <a:schemeClr val="accent5">
                  <a:lumMod val="20000"/>
                  <a:lumOff val="80000"/>
                </a:schemeClr>
              </a:buClr>
              <a:buSzPct val="90000"/>
              <a:buFont typeface="Arial" pitchFamily="34" charset="0"/>
              <a:buChar char="•"/>
            </a:pPr>
            <a:r>
              <a:rPr lang="en-US" sz="1600" dirty="0" err="1" smtClean="0">
                <a:solidFill>
                  <a:schemeClr val="tx1"/>
                </a:solidFill>
                <a:latin typeface="Segoe UI" pitchFamily="34" charset="0"/>
                <a:cs typeface="Segoe UI" pitchFamily="34" charset="0"/>
              </a:rPr>
              <a:t>Verwendung</a:t>
            </a:r>
            <a:r>
              <a:rPr lang="en-US" sz="1600" dirty="0" smtClean="0">
                <a:solidFill>
                  <a:schemeClr val="tx1"/>
                </a:solidFill>
                <a:latin typeface="Segoe UI" pitchFamily="34" charset="0"/>
                <a:cs typeface="Segoe UI" pitchFamily="34" charset="0"/>
              </a:rPr>
              <a:t> </a:t>
            </a:r>
            <a:r>
              <a:rPr lang="en-US" sz="1600" dirty="0" err="1" smtClean="0">
                <a:solidFill>
                  <a:schemeClr val="tx1"/>
                </a:solidFill>
                <a:latin typeface="Segoe UI" pitchFamily="34" charset="0"/>
                <a:cs typeface="Segoe UI" pitchFamily="34" charset="0"/>
              </a:rPr>
              <a:t>immer</a:t>
            </a:r>
            <a:r>
              <a:rPr lang="en-US" sz="1600" dirty="0" smtClean="0">
                <a:solidFill>
                  <a:schemeClr val="tx1"/>
                </a:solidFill>
                <a:latin typeface="Segoe UI" pitchFamily="34" charset="0"/>
                <a:cs typeface="Segoe UI" pitchFamily="34" charset="0"/>
              </a:rPr>
              <a:t> </a:t>
            </a:r>
            <a:r>
              <a:rPr lang="en-US" sz="1600" dirty="0" err="1" smtClean="0">
                <a:solidFill>
                  <a:schemeClr val="tx1"/>
                </a:solidFill>
                <a:latin typeface="Segoe UI" pitchFamily="34" charset="0"/>
                <a:cs typeface="Segoe UI" pitchFamily="34" charset="0"/>
              </a:rPr>
              <a:t>aktueller</a:t>
            </a:r>
            <a:r>
              <a:rPr lang="en-US" sz="1600" dirty="0" smtClean="0">
                <a:solidFill>
                  <a:schemeClr val="tx1"/>
                </a:solidFill>
                <a:latin typeface="Segoe UI" pitchFamily="34" charset="0"/>
                <a:cs typeface="Segoe UI" pitchFamily="34" charset="0"/>
              </a:rPr>
              <a:t> </a:t>
            </a:r>
            <a:r>
              <a:rPr lang="en-US" sz="1600" dirty="0" err="1" smtClean="0">
                <a:solidFill>
                  <a:schemeClr val="tx1"/>
                </a:solidFill>
                <a:latin typeface="Segoe UI" pitchFamily="34" charset="0"/>
                <a:cs typeface="Segoe UI" pitchFamily="34" charset="0"/>
              </a:rPr>
              <a:t>Technologien</a:t>
            </a:r>
            <a:endParaRPr lang="en-US" sz="1600" dirty="0" smtClean="0">
              <a:solidFill>
                <a:schemeClr val="tx1"/>
              </a:solidFill>
              <a:latin typeface="Segoe UI" pitchFamily="34" charset="0"/>
              <a:cs typeface="Segoe UI" pitchFamily="34" charset="0"/>
            </a:endParaRPr>
          </a:p>
          <a:p>
            <a:pPr marL="166688" lvl="0" indent="-166688" defTabSz="914363" fontAlgn="auto">
              <a:lnSpc>
                <a:spcPct val="90000"/>
              </a:lnSpc>
              <a:spcBef>
                <a:spcPct val="20000"/>
              </a:spcBef>
              <a:spcAft>
                <a:spcPts val="0"/>
              </a:spcAft>
              <a:buClr>
                <a:schemeClr val="accent5">
                  <a:lumMod val="20000"/>
                  <a:lumOff val="80000"/>
                </a:schemeClr>
              </a:buClr>
              <a:buSzPct val="90000"/>
              <a:buFont typeface="Arial" pitchFamily="34" charset="0"/>
              <a:buChar char="•"/>
            </a:pPr>
            <a:r>
              <a:rPr lang="en-US" sz="1600" dirty="0" err="1" smtClean="0">
                <a:solidFill>
                  <a:schemeClr val="tx1"/>
                </a:solidFill>
                <a:latin typeface="Segoe UI" pitchFamily="34" charset="0"/>
                <a:cs typeface="Segoe UI" pitchFamily="34" charset="0"/>
              </a:rPr>
              <a:t>Reduktion</a:t>
            </a:r>
            <a:r>
              <a:rPr lang="en-US" sz="1600" dirty="0" smtClean="0">
                <a:solidFill>
                  <a:schemeClr val="tx1"/>
                </a:solidFill>
                <a:latin typeface="Segoe UI" pitchFamily="34" charset="0"/>
                <a:cs typeface="Segoe UI" pitchFamily="34" charset="0"/>
              </a:rPr>
              <a:t> der IT-</a:t>
            </a:r>
            <a:r>
              <a:rPr lang="en-US" sz="1600" dirty="0" err="1" smtClean="0">
                <a:solidFill>
                  <a:schemeClr val="tx1"/>
                </a:solidFill>
                <a:latin typeface="Segoe UI" pitchFamily="34" charset="0"/>
                <a:cs typeface="Segoe UI" pitchFamily="34" charset="0"/>
              </a:rPr>
              <a:t>Verwaltungskosten</a:t>
            </a:r>
            <a:endParaRPr lang="en-US" sz="1600" dirty="0" smtClean="0">
              <a:solidFill>
                <a:schemeClr val="tx1"/>
              </a:solidFill>
              <a:latin typeface="Segoe UI" pitchFamily="34" charset="0"/>
              <a:cs typeface="Segoe UI" pitchFamily="34" charset="0"/>
            </a:endParaRPr>
          </a:p>
          <a:p>
            <a:pPr marL="166688" lvl="0" indent="-166688" defTabSz="914363" fontAlgn="auto">
              <a:lnSpc>
                <a:spcPct val="90000"/>
              </a:lnSpc>
              <a:spcBef>
                <a:spcPct val="20000"/>
              </a:spcBef>
              <a:spcAft>
                <a:spcPts val="0"/>
              </a:spcAft>
              <a:buClr>
                <a:schemeClr val="accent5">
                  <a:lumMod val="20000"/>
                  <a:lumOff val="80000"/>
                </a:schemeClr>
              </a:buClr>
              <a:buSzPct val="90000"/>
              <a:buFont typeface="Arial" pitchFamily="34" charset="0"/>
              <a:buChar char="•"/>
            </a:pPr>
            <a:r>
              <a:rPr lang="en-US" sz="1600" dirty="0" err="1" smtClean="0">
                <a:solidFill>
                  <a:schemeClr val="tx1"/>
                </a:solidFill>
                <a:latin typeface="Segoe UI" pitchFamily="34" charset="0"/>
                <a:cs typeface="Segoe UI" pitchFamily="34" charset="0"/>
              </a:rPr>
              <a:t>Verbesserte</a:t>
            </a:r>
            <a:r>
              <a:rPr lang="en-US" sz="1600" dirty="0" smtClean="0">
                <a:solidFill>
                  <a:schemeClr val="tx1"/>
                </a:solidFill>
                <a:latin typeface="Segoe UI" pitchFamily="34" charset="0"/>
                <a:cs typeface="Segoe UI" pitchFamily="34" charset="0"/>
              </a:rPr>
              <a:t> </a:t>
            </a:r>
            <a:r>
              <a:rPr lang="en-US" sz="1600" dirty="0" err="1" smtClean="0">
                <a:solidFill>
                  <a:schemeClr val="tx1"/>
                </a:solidFill>
                <a:latin typeface="Segoe UI" pitchFamily="34" charset="0"/>
                <a:cs typeface="Segoe UI" pitchFamily="34" charset="0"/>
              </a:rPr>
              <a:t>Resourcenausnützung</a:t>
            </a:r>
            <a:endParaRPr lang="en-US" sz="1600" dirty="0" smtClean="0">
              <a:solidFill>
                <a:schemeClr val="tx1"/>
              </a:solidFill>
              <a:latin typeface="Segoe UI" pitchFamily="34" charset="0"/>
              <a:cs typeface="Segoe UI" pitchFamily="34" charset="0"/>
            </a:endParaRPr>
          </a:p>
          <a:p>
            <a:pPr marL="166688" lvl="0" indent="-166688" defTabSz="914363" fontAlgn="auto">
              <a:lnSpc>
                <a:spcPct val="90000"/>
              </a:lnSpc>
              <a:spcBef>
                <a:spcPct val="20000"/>
              </a:spcBef>
              <a:spcAft>
                <a:spcPts val="0"/>
              </a:spcAft>
              <a:buClr>
                <a:schemeClr val="accent5">
                  <a:lumMod val="20000"/>
                  <a:lumOff val="80000"/>
                </a:schemeClr>
              </a:buClr>
              <a:buSzPct val="90000"/>
              <a:buFont typeface="Arial" pitchFamily="34" charset="0"/>
              <a:buChar char="•"/>
            </a:pPr>
            <a:r>
              <a:rPr lang="en-US" sz="1600" dirty="0" smtClean="0">
                <a:solidFill>
                  <a:schemeClr val="tx1"/>
                </a:solidFill>
                <a:latin typeface="Segoe UI" pitchFamily="34" charset="0"/>
                <a:cs typeface="Segoe UI" pitchFamily="34" charset="0"/>
              </a:rPr>
              <a:t>Active Directory® - </a:t>
            </a:r>
            <a:r>
              <a:rPr lang="en-US" sz="1600" dirty="0" err="1" smtClean="0">
                <a:solidFill>
                  <a:schemeClr val="tx1"/>
                </a:solidFill>
                <a:latin typeface="Segoe UI" pitchFamily="34" charset="0"/>
                <a:cs typeface="Segoe UI" pitchFamily="34" charset="0"/>
              </a:rPr>
              <a:t>Synchronisation</a:t>
            </a:r>
            <a:endParaRPr lang="en-US" sz="1600" dirty="0" smtClean="0">
              <a:solidFill>
                <a:schemeClr val="tx1"/>
              </a:solidFill>
              <a:latin typeface="Segoe UI" pitchFamily="34" charset="0"/>
              <a:cs typeface="Segoe UI" pitchFamily="34" charset="0"/>
            </a:endParaRPr>
          </a:p>
        </p:txBody>
      </p:sp>
      <p:sp>
        <p:nvSpPr>
          <p:cNvPr id="36" name="Text Placeholder 33"/>
          <p:cNvSpPr txBox="1">
            <a:spLocks/>
          </p:cNvSpPr>
          <p:nvPr/>
        </p:nvSpPr>
        <p:spPr>
          <a:xfrm>
            <a:off x="1828800" y="4857002"/>
            <a:ext cx="4457712" cy="963341"/>
          </a:xfrm>
          <a:prstGeom prst="rect">
            <a:avLst/>
          </a:prstGeom>
        </p:spPr>
        <p:txBody>
          <a:bodyPr vert="horz" wrap="square" lIns="0" tIns="0" rIns="0" bIns="0" rtlCol="0">
            <a:spAutoFit/>
          </a:bodyPr>
          <a:lstStyle/>
          <a:p>
            <a:pPr marL="166688" lvl="0" indent="-166688" defTabSz="914363" fontAlgn="auto">
              <a:lnSpc>
                <a:spcPct val="90000"/>
              </a:lnSpc>
              <a:spcBef>
                <a:spcPts val="300"/>
              </a:spcBef>
              <a:spcAft>
                <a:spcPts val="0"/>
              </a:spcAft>
              <a:buSzPct val="90000"/>
              <a:buFont typeface="Arial" pitchFamily="34" charset="0"/>
              <a:buChar char="•"/>
            </a:pPr>
            <a:r>
              <a:rPr lang="en-US" sz="1600" dirty="0" err="1" smtClean="0">
                <a:solidFill>
                  <a:schemeClr val="tx1"/>
                </a:solidFill>
                <a:latin typeface="Segoe UI" pitchFamily="34" charset="0"/>
                <a:cs typeface="Segoe UI" pitchFamily="34" charset="0"/>
              </a:rPr>
              <a:t>Mehrstufige</a:t>
            </a:r>
            <a:r>
              <a:rPr lang="en-US" sz="1600" dirty="0" smtClean="0">
                <a:solidFill>
                  <a:schemeClr val="tx1"/>
                </a:solidFill>
                <a:latin typeface="Segoe UI" pitchFamily="34" charset="0"/>
                <a:cs typeface="Segoe UI" pitchFamily="34" charset="0"/>
              </a:rPr>
              <a:t> Antivirus- und </a:t>
            </a:r>
            <a:r>
              <a:rPr lang="en-US" sz="1600" dirty="0" err="1" smtClean="0">
                <a:solidFill>
                  <a:schemeClr val="tx1"/>
                </a:solidFill>
                <a:latin typeface="Segoe UI" pitchFamily="34" charset="0"/>
                <a:cs typeface="Segoe UI" pitchFamily="34" charset="0"/>
              </a:rPr>
              <a:t>Spamfilterung</a:t>
            </a:r>
            <a:endParaRPr lang="en-US" sz="1600" dirty="0" smtClean="0">
              <a:solidFill>
                <a:schemeClr val="tx1"/>
              </a:solidFill>
              <a:latin typeface="Segoe UI" pitchFamily="34" charset="0"/>
              <a:cs typeface="Segoe UI" pitchFamily="34" charset="0"/>
            </a:endParaRPr>
          </a:p>
          <a:p>
            <a:pPr marL="166688" lvl="0" indent="-166688" defTabSz="914363" fontAlgn="auto">
              <a:lnSpc>
                <a:spcPct val="90000"/>
              </a:lnSpc>
              <a:spcBef>
                <a:spcPts val="300"/>
              </a:spcBef>
              <a:spcAft>
                <a:spcPts val="0"/>
              </a:spcAft>
              <a:buSzPct val="90000"/>
              <a:buFont typeface="Arial" pitchFamily="34" charset="0"/>
              <a:buChar char="•"/>
            </a:pPr>
            <a:r>
              <a:rPr lang="en-US" sz="1600" dirty="0" err="1" smtClean="0">
                <a:solidFill>
                  <a:schemeClr val="tx1"/>
                </a:solidFill>
                <a:latin typeface="Segoe UI" pitchFamily="34" charset="0"/>
                <a:cs typeface="Segoe UI" pitchFamily="34" charset="0"/>
              </a:rPr>
              <a:t>Sicherer</a:t>
            </a:r>
            <a:r>
              <a:rPr lang="en-US" sz="1600" dirty="0" smtClean="0">
                <a:solidFill>
                  <a:schemeClr val="tx1"/>
                </a:solidFill>
                <a:latin typeface="Segoe UI" pitchFamily="34" charset="0"/>
                <a:cs typeface="Segoe UI" pitchFamily="34" charset="0"/>
              </a:rPr>
              <a:t> </a:t>
            </a:r>
            <a:r>
              <a:rPr lang="en-US" sz="1600" dirty="0" err="1" smtClean="0">
                <a:solidFill>
                  <a:schemeClr val="tx1"/>
                </a:solidFill>
                <a:latin typeface="Segoe UI" pitchFamily="34" charset="0"/>
                <a:cs typeface="Segoe UI" pitchFamily="34" charset="0"/>
              </a:rPr>
              <a:t>Datenzugriff</a:t>
            </a:r>
            <a:r>
              <a:rPr lang="en-US" sz="1600" dirty="0" smtClean="0">
                <a:solidFill>
                  <a:schemeClr val="tx1"/>
                </a:solidFill>
                <a:latin typeface="Segoe UI" pitchFamily="34" charset="0"/>
                <a:cs typeface="Segoe UI" pitchFamily="34" charset="0"/>
              </a:rPr>
              <a:t> </a:t>
            </a:r>
            <a:r>
              <a:rPr lang="en-US" sz="1600" dirty="0" err="1" smtClean="0">
                <a:solidFill>
                  <a:schemeClr val="tx1"/>
                </a:solidFill>
                <a:latin typeface="Segoe UI" pitchFamily="34" charset="0"/>
                <a:cs typeface="Segoe UI" pitchFamily="34" charset="0"/>
              </a:rPr>
              <a:t>über</a:t>
            </a:r>
            <a:r>
              <a:rPr lang="en-US" sz="1600" dirty="0" smtClean="0">
                <a:solidFill>
                  <a:schemeClr val="tx1"/>
                </a:solidFill>
                <a:latin typeface="Segoe UI" pitchFamily="34" charset="0"/>
                <a:cs typeface="Segoe UI" pitchFamily="34" charset="0"/>
              </a:rPr>
              <a:t> HTTPS</a:t>
            </a:r>
          </a:p>
          <a:p>
            <a:pPr marL="166688" lvl="0" indent="-166688" defTabSz="914363" fontAlgn="auto">
              <a:lnSpc>
                <a:spcPct val="90000"/>
              </a:lnSpc>
              <a:spcBef>
                <a:spcPts val="300"/>
              </a:spcBef>
              <a:spcAft>
                <a:spcPts val="0"/>
              </a:spcAft>
              <a:buSzPct val="90000"/>
              <a:buFont typeface="Arial" pitchFamily="34" charset="0"/>
              <a:buChar char="•"/>
            </a:pPr>
            <a:r>
              <a:rPr lang="en-US" sz="1600" dirty="0" smtClean="0">
                <a:solidFill>
                  <a:schemeClr val="tx1"/>
                </a:solidFill>
                <a:latin typeface="Segoe UI" pitchFamily="34" charset="0"/>
                <a:cs typeface="Segoe UI" pitchFamily="34" charset="0"/>
              </a:rPr>
              <a:t>Geo-</a:t>
            </a:r>
            <a:r>
              <a:rPr lang="en-US" sz="1600" dirty="0" err="1" smtClean="0">
                <a:solidFill>
                  <a:schemeClr val="tx1"/>
                </a:solidFill>
                <a:latin typeface="Segoe UI" pitchFamily="34" charset="0"/>
                <a:cs typeface="Segoe UI" pitchFamily="34" charset="0"/>
              </a:rPr>
              <a:t>redundante</a:t>
            </a:r>
            <a:r>
              <a:rPr lang="en-US" sz="1600" dirty="0" smtClean="0">
                <a:solidFill>
                  <a:schemeClr val="tx1"/>
                </a:solidFill>
                <a:latin typeface="Segoe UI" pitchFamily="34" charset="0"/>
                <a:cs typeface="Segoe UI" pitchFamily="34" charset="0"/>
              </a:rPr>
              <a:t> </a:t>
            </a:r>
            <a:r>
              <a:rPr lang="en-US" sz="1600" dirty="0" err="1" smtClean="0">
                <a:solidFill>
                  <a:schemeClr val="tx1"/>
                </a:solidFill>
                <a:latin typeface="Segoe UI" pitchFamily="34" charset="0"/>
                <a:cs typeface="Segoe UI" pitchFamily="34" charset="0"/>
              </a:rPr>
              <a:t>Rechenzentrumsarchitektur</a:t>
            </a:r>
            <a:r>
              <a:rPr lang="en-US" sz="1600" dirty="0" smtClean="0">
                <a:solidFill>
                  <a:schemeClr val="tx1"/>
                </a:solidFill>
                <a:latin typeface="Segoe UI" pitchFamily="34" charset="0"/>
                <a:cs typeface="Segoe UI" pitchFamily="34" charset="0"/>
              </a:rPr>
              <a:t>, Cyber-trust und SAS70 </a:t>
            </a:r>
            <a:r>
              <a:rPr lang="en-US" sz="1600" dirty="0" err="1" smtClean="0">
                <a:solidFill>
                  <a:schemeClr val="tx1"/>
                </a:solidFill>
                <a:latin typeface="Segoe UI" pitchFamily="34" charset="0"/>
                <a:cs typeface="Segoe UI" pitchFamily="34" charset="0"/>
              </a:rPr>
              <a:t>konform</a:t>
            </a:r>
            <a:endParaRPr lang="en-US" sz="1600" dirty="0" smtClean="0">
              <a:solidFill>
                <a:schemeClr val="tx1"/>
              </a:solidFill>
              <a:latin typeface="Segoe UI" pitchFamily="34" charset="0"/>
              <a:cs typeface="Segoe UI" pitchFamily="34" charset="0"/>
            </a:endParaRPr>
          </a:p>
        </p:txBody>
      </p:sp>
      <p:sp>
        <p:nvSpPr>
          <p:cNvPr id="30" name="TextBox 29"/>
          <p:cNvSpPr txBox="1"/>
          <p:nvPr/>
        </p:nvSpPr>
        <p:spPr>
          <a:xfrm>
            <a:off x="902202" y="3672663"/>
            <a:ext cx="394660" cy="597408"/>
          </a:xfrm>
          <a:prstGeom prst="rect">
            <a:avLst/>
          </a:prstGeom>
          <a:noFill/>
          <a:ln w="9525">
            <a:noFill/>
            <a:miter lim="800000"/>
            <a:headEnd/>
            <a:tailEnd/>
          </a:ln>
          <a:effectLst/>
        </p:spPr>
        <p:txBody>
          <a:bodyPr vert="horz" wrap="none" lIns="0" tIns="0" rIns="0" bIns="0" numCol="1" rtlCol="0" anchor="ctr" anchorCtr="0" compatLnSpc="1">
            <a:prstTxWarp prst="textNoShape">
              <a:avLst/>
            </a:prstTxWarp>
            <a:spAutoFit/>
            <a:scene3d>
              <a:camera prst="orthographicFront"/>
              <a:lightRig rig="soft" dir="tl">
                <a:rot lat="0" lon="0" rev="0"/>
              </a:lightRig>
            </a:scene3d>
            <a:sp3d extrusionH="57150" prstMaterial="matte">
              <a:bevelT w="25400" h="55880" prst="divot"/>
              <a:extrusionClr>
                <a:srgbClr val="CBF9D3"/>
              </a:extrusionClr>
              <a:contourClr>
                <a:srgbClr val="D7FDD9"/>
              </a:contourClr>
            </a:sp3d>
          </a:bodyPr>
          <a:lstStyle/>
          <a:p>
            <a:pPr defTabSz="914400" eaLnBrk="0" fontAlgn="base" hangingPunct="0">
              <a:lnSpc>
                <a:spcPts val="4200"/>
              </a:lnSpc>
              <a:spcBef>
                <a:spcPct val="0"/>
              </a:spcBef>
              <a:spcAft>
                <a:spcPct val="0"/>
              </a:spcAft>
              <a:defRPr/>
            </a:pPr>
            <a:r>
              <a:rPr lang="en-US" sz="6000" spc="-160" dirty="0" smtClean="0">
                <a:ln w="17780" cmpd="sng">
                  <a:solidFill>
                    <a:srgbClr val="3FD30B"/>
                  </a:solidFill>
                  <a:prstDash val="solid"/>
                  <a:miter lim="800000"/>
                </a:ln>
                <a:gradFill flip="none" rotWithShape="1">
                  <a:gsLst>
                    <a:gs pos="10000">
                      <a:srgbClr val="CEFA40"/>
                    </a:gs>
                    <a:gs pos="100000">
                      <a:srgbClr val="F1FEDA"/>
                    </a:gs>
                  </a:gsLst>
                  <a:path path="rect">
                    <a:fillToRect l="100000" t="100000"/>
                  </a:path>
                  <a:tileRect r="-100000" b="-100000"/>
                </a:gradFill>
                <a:effectLst>
                  <a:outerShdw blurRad="38100" dist="38100" dir="2700000" algn="tl">
                    <a:srgbClr val="000000">
                      <a:alpha val="43137"/>
                    </a:srgbClr>
                  </a:outerShdw>
                </a:effectLst>
                <a:latin typeface="+mj-lt"/>
              </a:rPr>
              <a:t>$</a:t>
            </a:r>
          </a:p>
        </p:txBody>
      </p:sp>
      <p:sp>
        <p:nvSpPr>
          <p:cNvPr id="3" name="TextBox 2"/>
          <p:cNvSpPr txBox="1"/>
          <p:nvPr/>
        </p:nvSpPr>
        <p:spPr>
          <a:xfrm>
            <a:off x="346672" y="1266101"/>
            <a:ext cx="4260846" cy="400110"/>
          </a:xfrm>
          <a:prstGeom prst="rect">
            <a:avLst/>
          </a:prstGeom>
          <a:noFill/>
        </p:spPr>
        <p:txBody>
          <a:bodyPr wrap="none" lIns="0" rtlCol="0">
            <a:spAutoFit/>
          </a:bodyPr>
          <a:lstStyle/>
          <a:p>
            <a:r>
              <a:rPr lang="de-AT" sz="2000" b="1" dirty="0" smtClean="0">
                <a:solidFill>
                  <a:schemeClr val="tx2"/>
                </a:solidFill>
                <a:latin typeface="Segoe" pitchFamily="34" charset="0"/>
              </a:rPr>
              <a:t>Das Beste aus beiden Welten, plus:</a:t>
            </a:r>
          </a:p>
        </p:txBody>
      </p:sp>
    </p:spTree>
    <p:extLst>
      <p:ext uri="{BB962C8B-B14F-4D97-AF65-F5344CB8AC3E}">
        <p14:creationId xmlns:p14="http://schemas.microsoft.com/office/powerpoint/2010/main" val="1141292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AT" dirty="0" smtClean="0"/>
              <a:t>Lizensierung</a:t>
            </a:r>
            <a:endParaRPr lang="de-AT"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1628193"/>
              </p:ext>
            </p:extLst>
          </p:nvPr>
        </p:nvGraphicFramePr>
        <p:xfrm>
          <a:off x="457200" y="1502828"/>
          <a:ext cx="8229600" cy="4399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43230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AT" dirty="0"/>
              <a:t>Preise User Subscription </a:t>
            </a:r>
            <a:r>
              <a:rPr lang="de-AT" dirty="0" smtClean="0"/>
              <a:t>License (USL)</a:t>
            </a:r>
            <a:endParaRPr lang="de-AT" dirty="0"/>
          </a:p>
        </p:txBody>
      </p:sp>
      <p:sp>
        <p:nvSpPr>
          <p:cNvPr id="8" name="Rounded Rectangle 21"/>
          <p:cNvSpPr/>
          <p:nvPr/>
        </p:nvSpPr>
        <p:spPr bwMode="auto">
          <a:xfrm>
            <a:off x="719201" y="1071546"/>
            <a:ext cx="3194824" cy="640080"/>
          </a:xfrm>
          <a:prstGeom prst="round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176213" indent="-176213" algn="ctr">
              <a:lnSpc>
                <a:spcPct val="90000"/>
              </a:lnSpc>
              <a:defRPr/>
            </a:pPr>
            <a:r>
              <a:rPr lang="en-US" altLang="zh-CN" sz="1600" kern="0" dirty="0">
                <a:solidFill>
                  <a:sysClr val="window" lastClr="FFFFFF"/>
                </a:solidFill>
                <a:latin typeface="Segoe UI" pitchFamily="34" charset="0"/>
                <a:cs typeface="Segoe UI" pitchFamily="34" charset="0"/>
              </a:rPr>
              <a:t>Exchange Online Standard</a:t>
            </a:r>
          </a:p>
          <a:p>
            <a:pPr marL="176213" indent="-176213" algn="ctr">
              <a:lnSpc>
                <a:spcPct val="90000"/>
              </a:lnSpc>
              <a:defRPr/>
            </a:pPr>
            <a:r>
              <a:rPr lang="en-US" altLang="zh-CN" sz="1600" b="1" kern="0" dirty="0" smtClean="0">
                <a:solidFill>
                  <a:sysClr val="window" lastClr="FFFFFF"/>
                </a:solidFill>
                <a:latin typeface="Segoe UI" pitchFamily="34" charset="0"/>
                <a:cs typeface="Segoe UI" pitchFamily="34" charset="0"/>
              </a:rPr>
              <a:t>€ 4,26  </a:t>
            </a:r>
            <a:r>
              <a:rPr lang="en-US" altLang="zh-CN" sz="1600" kern="0" dirty="0" smtClean="0">
                <a:solidFill>
                  <a:sysClr val="window" lastClr="FFFFFF"/>
                </a:solidFill>
                <a:latin typeface="Segoe UI" pitchFamily="34" charset="0"/>
                <a:cs typeface="Segoe UI" pitchFamily="34" charset="0"/>
              </a:rPr>
              <a:t>(Step-Up: € 3,07)</a:t>
            </a:r>
            <a:endParaRPr lang="en-US" altLang="zh-CN" sz="1600" kern="0" dirty="0">
              <a:solidFill>
                <a:sysClr val="window" lastClr="FFFFFF"/>
              </a:solidFill>
              <a:latin typeface="Segoe UI" pitchFamily="34" charset="0"/>
              <a:cs typeface="Segoe UI" pitchFamily="34" charset="0"/>
            </a:endParaRPr>
          </a:p>
        </p:txBody>
      </p:sp>
      <p:sp>
        <p:nvSpPr>
          <p:cNvPr id="9" name="Rounded Rectangle 22"/>
          <p:cNvSpPr/>
          <p:nvPr/>
        </p:nvSpPr>
        <p:spPr bwMode="auto">
          <a:xfrm>
            <a:off x="696360" y="2535397"/>
            <a:ext cx="3240507" cy="794058"/>
          </a:xfrm>
          <a:prstGeom prst="round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176213" indent="-176213" algn="ctr" fontAlgn="base">
              <a:lnSpc>
                <a:spcPct val="90000"/>
              </a:lnSpc>
              <a:spcBef>
                <a:spcPts val="400"/>
              </a:spcBef>
              <a:spcAft>
                <a:spcPct val="0"/>
              </a:spcAft>
              <a:defRPr/>
            </a:pPr>
            <a:r>
              <a:rPr lang="en-US" altLang="zh-CN" sz="1600" kern="0" dirty="0">
                <a:solidFill>
                  <a:sysClr val="window" lastClr="FFFFFF"/>
                </a:solidFill>
                <a:latin typeface="Segoe UI" pitchFamily="34" charset="0"/>
                <a:cs typeface="Segoe UI" pitchFamily="34" charset="0"/>
              </a:rPr>
              <a:t>Office Communications Online </a:t>
            </a:r>
            <a:r>
              <a:rPr lang="en-US" altLang="zh-CN" sz="1600" kern="0" dirty="0" smtClean="0">
                <a:solidFill>
                  <a:sysClr val="window" lastClr="FFFFFF"/>
                </a:solidFill>
                <a:latin typeface="Segoe UI" pitchFamily="34" charset="0"/>
                <a:cs typeface="Segoe UI" pitchFamily="34" charset="0"/>
              </a:rPr>
              <a:t/>
            </a:r>
            <a:br>
              <a:rPr lang="en-US" altLang="zh-CN" sz="1600" kern="0" dirty="0" smtClean="0">
                <a:solidFill>
                  <a:sysClr val="window" lastClr="FFFFFF"/>
                </a:solidFill>
                <a:latin typeface="Segoe UI" pitchFamily="34" charset="0"/>
                <a:cs typeface="Segoe UI" pitchFamily="34" charset="0"/>
              </a:rPr>
            </a:br>
            <a:r>
              <a:rPr lang="en-US" altLang="zh-CN" sz="1600" kern="0" dirty="0" smtClean="0">
                <a:solidFill>
                  <a:sysClr val="window" lastClr="FFFFFF"/>
                </a:solidFill>
                <a:latin typeface="Segoe UI" pitchFamily="34" charset="0"/>
                <a:cs typeface="Segoe UI" pitchFamily="34" charset="0"/>
              </a:rPr>
              <a:t>(</a:t>
            </a:r>
            <a:r>
              <a:rPr lang="en-US" altLang="zh-CN" sz="1600" kern="0" dirty="0">
                <a:solidFill>
                  <a:sysClr val="window" lastClr="FFFFFF"/>
                </a:solidFill>
                <a:latin typeface="Segoe UI" pitchFamily="34" charset="0"/>
                <a:cs typeface="Segoe UI" pitchFamily="34" charset="0"/>
              </a:rPr>
              <a:t>IM and </a:t>
            </a:r>
            <a:r>
              <a:rPr lang="en-US" altLang="zh-CN" sz="1600" kern="0" dirty="0" smtClean="0">
                <a:solidFill>
                  <a:sysClr val="window" lastClr="FFFFFF"/>
                </a:solidFill>
                <a:latin typeface="Segoe UI" pitchFamily="34" charset="0"/>
                <a:cs typeface="Segoe UI" pitchFamily="34" charset="0"/>
              </a:rPr>
              <a:t>Presence)</a:t>
            </a:r>
            <a:br>
              <a:rPr lang="en-US" altLang="zh-CN" sz="1600" kern="0" dirty="0" smtClean="0">
                <a:solidFill>
                  <a:sysClr val="window" lastClr="FFFFFF"/>
                </a:solidFill>
                <a:latin typeface="Segoe UI" pitchFamily="34" charset="0"/>
                <a:cs typeface="Segoe UI" pitchFamily="34" charset="0"/>
              </a:rPr>
            </a:br>
            <a:r>
              <a:rPr lang="en-US" altLang="zh-CN" sz="1600" b="1" kern="0" dirty="0" smtClean="0">
                <a:solidFill>
                  <a:sysClr val="window" lastClr="FFFFFF"/>
                </a:solidFill>
                <a:latin typeface="Segoe UI" pitchFamily="34" charset="0"/>
                <a:cs typeface="Segoe UI" pitchFamily="34" charset="0"/>
              </a:rPr>
              <a:t>€ 1,70 </a:t>
            </a:r>
            <a:r>
              <a:rPr lang="en-US" altLang="zh-CN" sz="1600" kern="0" dirty="0" smtClean="0">
                <a:solidFill>
                  <a:sysClr val="window" lastClr="FFFFFF"/>
                </a:solidFill>
                <a:latin typeface="Segoe UI" pitchFamily="34" charset="0"/>
                <a:cs typeface="Segoe UI" pitchFamily="34" charset="0"/>
              </a:rPr>
              <a:t>(Step-Up: € 1,16)</a:t>
            </a:r>
            <a:endParaRPr lang="en-US" altLang="zh-CN" sz="1600" kern="0" dirty="0">
              <a:solidFill>
                <a:sysClr val="window" lastClr="FFFFFF"/>
              </a:solidFill>
              <a:latin typeface="Segoe UI" pitchFamily="34" charset="0"/>
              <a:cs typeface="Segoe UI" pitchFamily="34" charset="0"/>
            </a:endParaRPr>
          </a:p>
        </p:txBody>
      </p:sp>
      <p:sp>
        <p:nvSpPr>
          <p:cNvPr id="10" name="Rounded Rectangle 23"/>
          <p:cNvSpPr/>
          <p:nvPr/>
        </p:nvSpPr>
        <p:spPr bwMode="auto">
          <a:xfrm>
            <a:off x="681101" y="3364740"/>
            <a:ext cx="3271025" cy="640080"/>
          </a:xfrm>
          <a:prstGeom prst="round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176213" indent="-176213" algn="ctr" fontAlgn="base">
              <a:lnSpc>
                <a:spcPct val="90000"/>
              </a:lnSpc>
              <a:spcBef>
                <a:spcPts val="400"/>
              </a:spcBef>
              <a:spcAft>
                <a:spcPct val="0"/>
              </a:spcAft>
              <a:defRPr/>
            </a:pPr>
            <a:r>
              <a:rPr lang="en-US" altLang="zh-CN" sz="1600" kern="0" dirty="0">
                <a:solidFill>
                  <a:sysClr val="window" lastClr="FFFFFF"/>
                </a:solidFill>
                <a:latin typeface="Segoe UI" pitchFamily="34" charset="0"/>
                <a:cs typeface="Segoe UI" pitchFamily="34" charset="0"/>
              </a:rPr>
              <a:t>Office Live Meeting </a:t>
            </a:r>
            <a:r>
              <a:rPr lang="en-US" altLang="zh-CN" sz="1600" kern="0" dirty="0" smtClean="0">
                <a:solidFill>
                  <a:sysClr val="window" lastClr="FFFFFF"/>
                </a:solidFill>
                <a:latin typeface="Segoe UI" pitchFamily="34" charset="0"/>
                <a:cs typeface="Segoe UI" pitchFamily="34" charset="0"/>
              </a:rPr>
              <a:t>Standard</a:t>
            </a:r>
            <a:br>
              <a:rPr lang="en-US" altLang="zh-CN" sz="1600" kern="0" dirty="0" smtClean="0">
                <a:solidFill>
                  <a:sysClr val="window" lastClr="FFFFFF"/>
                </a:solidFill>
                <a:latin typeface="Segoe UI" pitchFamily="34" charset="0"/>
                <a:cs typeface="Segoe UI" pitchFamily="34" charset="0"/>
              </a:rPr>
            </a:br>
            <a:r>
              <a:rPr lang="en-US" altLang="zh-CN" sz="1600" b="1" kern="0" dirty="0" smtClean="0">
                <a:solidFill>
                  <a:sysClr val="window" lastClr="FFFFFF"/>
                </a:solidFill>
                <a:latin typeface="Segoe UI" pitchFamily="34" charset="0"/>
                <a:cs typeface="Segoe UI" pitchFamily="34" charset="0"/>
              </a:rPr>
              <a:t>€ 3,83 </a:t>
            </a:r>
            <a:r>
              <a:rPr lang="en-US" altLang="zh-CN" sz="1600" kern="0" dirty="0" smtClean="0">
                <a:solidFill>
                  <a:sysClr val="window" lastClr="FFFFFF"/>
                </a:solidFill>
                <a:latin typeface="Segoe UI" pitchFamily="34" charset="0"/>
                <a:cs typeface="Segoe UI" pitchFamily="34" charset="0"/>
              </a:rPr>
              <a:t>(Step-Up: € 2,52)</a:t>
            </a:r>
            <a:endParaRPr lang="en-US" altLang="zh-CN" sz="1600" kern="0" dirty="0">
              <a:solidFill>
                <a:sysClr val="window" lastClr="FFFFFF"/>
              </a:solidFill>
              <a:latin typeface="Segoe UI" pitchFamily="34" charset="0"/>
              <a:cs typeface="Segoe UI" pitchFamily="34" charset="0"/>
            </a:endParaRPr>
          </a:p>
        </p:txBody>
      </p:sp>
      <p:sp>
        <p:nvSpPr>
          <p:cNvPr id="11" name="Rounded Rectangle 24"/>
          <p:cNvSpPr/>
          <p:nvPr/>
        </p:nvSpPr>
        <p:spPr bwMode="auto">
          <a:xfrm>
            <a:off x="695960" y="1746911"/>
            <a:ext cx="3241307" cy="753201"/>
          </a:xfrm>
          <a:prstGeom prst="roundRect">
            <a:avLst>
              <a:gd name="adj" fmla="val 17083"/>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marL="176213" indent="-176213" algn="ctr" fontAlgn="base">
              <a:lnSpc>
                <a:spcPct val="90000"/>
              </a:lnSpc>
              <a:spcBef>
                <a:spcPts val="400"/>
              </a:spcBef>
              <a:spcAft>
                <a:spcPct val="0"/>
              </a:spcAft>
              <a:defRPr/>
            </a:pPr>
            <a:r>
              <a:rPr lang="en-US" altLang="zh-CN" sz="1600" kern="0" dirty="0">
                <a:solidFill>
                  <a:sysClr val="window" lastClr="FFFFFF"/>
                </a:solidFill>
                <a:latin typeface="Segoe UI" pitchFamily="34" charset="0"/>
                <a:cs typeface="Segoe UI" pitchFamily="34" charset="0"/>
              </a:rPr>
              <a:t>Office </a:t>
            </a:r>
            <a:r>
              <a:rPr lang="en-US" altLang="zh-CN" sz="1600" kern="0" dirty="0" smtClean="0">
                <a:solidFill>
                  <a:sysClr val="window" lastClr="FFFFFF"/>
                </a:solidFill>
                <a:latin typeface="Segoe UI" pitchFamily="34" charset="0"/>
                <a:cs typeface="Segoe UI" pitchFamily="34" charset="0"/>
              </a:rPr>
              <a:t>SharePoint</a:t>
            </a:r>
            <a:br>
              <a:rPr lang="en-US" altLang="zh-CN" sz="1600" kern="0" dirty="0" smtClean="0">
                <a:solidFill>
                  <a:sysClr val="window" lastClr="FFFFFF"/>
                </a:solidFill>
                <a:latin typeface="Segoe UI" pitchFamily="34" charset="0"/>
                <a:cs typeface="Segoe UI" pitchFamily="34" charset="0"/>
              </a:rPr>
            </a:br>
            <a:r>
              <a:rPr lang="en-US" altLang="zh-CN" sz="1600" kern="0" dirty="0" smtClean="0">
                <a:solidFill>
                  <a:sysClr val="window" lastClr="FFFFFF"/>
                </a:solidFill>
                <a:latin typeface="Segoe UI" pitchFamily="34" charset="0"/>
                <a:cs typeface="Segoe UI" pitchFamily="34" charset="0"/>
              </a:rPr>
              <a:t>Online Standard</a:t>
            </a:r>
            <a:br>
              <a:rPr lang="en-US" altLang="zh-CN" sz="1600" kern="0" dirty="0" smtClean="0">
                <a:solidFill>
                  <a:sysClr val="window" lastClr="FFFFFF"/>
                </a:solidFill>
                <a:latin typeface="Segoe UI" pitchFamily="34" charset="0"/>
                <a:cs typeface="Segoe UI" pitchFamily="34" charset="0"/>
              </a:rPr>
            </a:br>
            <a:r>
              <a:rPr lang="en-US" altLang="zh-CN" sz="1600" b="1" kern="0" dirty="0" smtClean="0">
                <a:solidFill>
                  <a:sysClr val="window" lastClr="FFFFFF"/>
                </a:solidFill>
                <a:latin typeface="Segoe UI" pitchFamily="34" charset="0"/>
                <a:cs typeface="Segoe UI" pitchFamily="34" charset="0"/>
              </a:rPr>
              <a:t>€ 4,47  </a:t>
            </a:r>
            <a:r>
              <a:rPr lang="en-US" altLang="zh-CN" sz="1600" kern="0" dirty="0" smtClean="0">
                <a:solidFill>
                  <a:sysClr val="window" lastClr="FFFFFF"/>
                </a:solidFill>
                <a:latin typeface="Segoe UI" pitchFamily="34" charset="0"/>
                <a:cs typeface="Segoe UI" pitchFamily="34" charset="0"/>
              </a:rPr>
              <a:t>(Step-Up: € 2,82)</a:t>
            </a:r>
            <a:endParaRPr lang="en-US" altLang="zh-CN" sz="1600" kern="0" dirty="0">
              <a:solidFill>
                <a:sysClr val="window" lastClr="FFFFFF"/>
              </a:solidFill>
              <a:latin typeface="Segoe UI" pitchFamily="34" charset="0"/>
              <a:cs typeface="Segoe UI" pitchFamily="34" charset="0"/>
            </a:endParaRPr>
          </a:p>
        </p:txBody>
      </p:sp>
      <p:sp>
        <p:nvSpPr>
          <p:cNvPr id="12" name="Rounded Rectangle 26"/>
          <p:cNvSpPr/>
          <p:nvPr/>
        </p:nvSpPr>
        <p:spPr bwMode="auto">
          <a:xfrm>
            <a:off x="5143504" y="4143380"/>
            <a:ext cx="3273552" cy="930142"/>
          </a:xfrm>
          <a:prstGeom prst="roundRect">
            <a:avLst>
              <a:gd name="adj" fmla="val 9160"/>
            </a:avLst>
          </a:prstGeom>
          <a:solidFill>
            <a:schemeClr val="accent4">
              <a:lumMod val="50000"/>
            </a:schemeClr>
          </a:solidFill>
          <a:ln>
            <a:headEnd type="none" w="sm" len="sm"/>
            <a:tailEnd type="none" w="sm" len="sm"/>
          </a:ln>
        </p:spPr>
        <p:style>
          <a:lnRef idx="3">
            <a:schemeClr val="lt1"/>
          </a:lnRef>
          <a:fillRef idx="1">
            <a:schemeClr val="accent4"/>
          </a:fillRef>
          <a:effectRef idx="1">
            <a:schemeClr val="accent4"/>
          </a:effectRef>
          <a:fontRef idx="minor">
            <a:schemeClr val="lt1"/>
          </a:fontRef>
        </p:style>
        <p:txBody>
          <a:bodyPr wrap="none" anchor="ctr" anchorCtr="0"/>
          <a:lstStyle/>
          <a:p>
            <a:pPr algn="ctr">
              <a:tabLst>
                <a:tab pos="739775" algn="l"/>
              </a:tabLst>
              <a:defRPr/>
            </a:pPr>
            <a:r>
              <a:rPr lang="en-US" altLang="zh-CN" b="1" dirty="0">
                <a:solidFill>
                  <a:schemeClr val="tx1"/>
                </a:solidFill>
                <a:latin typeface="Segoe UI" pitchFamily="34" charset="0"/>
                <a:cs typeface="Segoe UI" pitchFamily="34" charset="0"/>
              </a:rPr>
              <a:t>Deskless Worker </a:t>
            </a:r>
            <a:r>
              <a:rPr lang="en-US" altLang="zh-CN" b="1" dirty="0" smtClean="0">
                <a:solidFill>
                  <a:schemeClr val="tx1"/>
                </a:solidFill>
                <a:latin typeface="Segoe UI" pitchFamily="34" charset="0"/>
                <a:cs typeface="Segoe UI" pitchFamily="34" charset="0"/>
              </a:rPr>
              <a:t>Suite</a:t>
            </a:r>
          </a:p>
          <a:p>
            <a:pPr algn="ctr">
              <a:tabLst>
                <a:tab pos="739775" algn="l"/>
              </a:tabLst>
              <a:defRPr/>
            </a:pPr>
            <a:r>
              <a:rPr lang="en-US" altLang="zh-CN" sz="1600" b="1" dirty="0" smtClean="0">
                <a:solidFill>
                  <a:schemeClr val="tx1"/>
                </a:solidFill>
                <a:latin typeface="Segoe UI" pitchFamily="34" charset="0"/>
                <a:cs typeface="Segoe UI" pitchFamily="34" charset="0"/>
              </a:rPr>
              <a:t>€ 2,56</a:t>
            </a:r>
            <a:endParaRPr lang="en-US" altLang="zh-CN" sz="1600" b="1" dirty="0">
              <a:solidFill>
                <a:schemeClr val="tx1"/>
              </a:solidFill>
              <a:latin typeface="Segoe UI" pitchFamily="34" charset="0"/>
              <a:cs typeface="Segoe UI" pitchFamily="34" charset="0"/>
            </a:endParaRPr>
          </a:p>
        </p:txBody>
      </p:sp>
      <p:sp>
        <p:nvSpPr>
          <p:cNvPr id="13" name="Rounded Rectangle 27"/>
          <p:cNvSpPr/>
          <p:nvPr/>
        </p:nvSpPr>
        <p:spPr bwMode="auto">
          <a:xfrm>
            <a:off x="5138611" y="1102844"/>
            <a:ext cx="3273552" cy="2897659"/>
          </a:xfrm>
          <a:prstGeom prst="roundRect">
            <a:avLst>
              <a:gd name="adj" fmla="val 4238"/>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914099" rtl="0" fontAlgn="base">
              <a:lnSpc>
                <a:spcPct val="90000"/>
              </a:lnSpc>
              <a:spcBef>
                <a:spcPts val="400"/>
              </a:spcBef>
              <a:spcAft>
                <a:spcPct val="0"/>
              </a:spcAft>
              <a:defRPr/>
            </a:pPr>
            <a:r>
              <a:rPr lang="en-US" altLang="zh-CN" b="1" kern="1200" dirty="0">
                <a:solidFill>
                  <a:schemeClr val="tx1"/>
                </a:solidFill>
                <a:latin typeface="Segoe UI" pitchFamily="34" charset="0"/>
                <a:cs typeface="Segoe UI" pitchFamily="34" charset="0"/>
              </a:rPr>
              <a:t>Business Productivity </a:t>
            </a:r>
            <a:r>
              <a:rPr lang="en-US" altLang="zh-CN" b="1" kern="1200" dirty="0" smtClean="0">
                <a:solidFill>
                  <a:schemeClr val="tx1"/>
                </a:solidFill>
                <a:latin typeface="Segoe UI" pitchFamily="34" charset="0"/>
                <a:cs typeface="Segoe UI" pitchFamily="34" charset="0"/>
              </a:rPr>
              <a:t/>
            </a:r>
            <a:br>
              <a:rPr lang="en-US" altLang="zh-CN" b="1" kern="1200" dirty="0" smtClean="0">
                <a:solidFill>
                  <a:schemeClr val="tx1"/>
                </a:solidFill>
                <a:latin typeface="Segoe UI" pitchFamily="34" charset="0"/>
                <a:cs typeface="Segoe UI" pitchFamily="34" charset="0"/>
              </a:rPr>
            </a:br>
            <a:r>
              <a:rPr lang="en-US" altLang="zh-CN" b="1" kern="1200" dirty="0" smtClean="0">
                <a:solidFill>
                  <a:schemeClr val="tx1"/>
                </a:solidFill>
                <a:latin typeface="Segoe UI" pitchFamily="34" charset="0"/>
                <a:cs typeface="Segoe UI" pitchFamily="34" charset="0"/>
              </a:rPr>
              <a:t>Online </a:t>
            </a:r>
            <a:r>
              <a:rPr lang="en-US" altLang="zh-CN" b="1" kern="1200" dirty="0">
                <a:solidFill>
                  <a:schemeClr val="tx1"/>
                </a:solidFill>
                <a:latin typeface="Segoe UI" pitchFamily="34" charset="0"/>
                <a:cs typeface="Segoe UI" pitchFamily="34" charset="0"/>
              </a:rPr>
              <a:t>Suite</a:t>
            </a:r>
          </a:p>
          <a:p>
            <a:pPr algn="ctr" defTabSz="914099" rtl="0" fontAlgn="base">
              <a:lnSpc>
                <a:spcPct val="90000"/>
              </a:lnSpc>
              <a:spcAft>
                <a:spcPct val="0"/>
              </a:spcAft>
              <a:defRPr/>
            </a:pPr>
            <a:endParaRPr lang="en-US" altLang="zh-CN" sz="900" kern="1200" dirty="0">
              <a:solidFill>
                <a:schemeClr val="tx1"/>
              </a:solidFill>
              <a:latin typeface="Segoe UI" pitchFamily="34" charset="0"/>
              <a:cs typeface="Segoe UI" pitchFamily="34" charset="0"/>
            </a:endParaRPr>
          </a:p>
          <a:p>
            <a:pPr algn="ctr" defTabSz="914099" rtl="0" fontAlgn="base">
              <a:lnSpc>
                <a:spcPct val="90000"/>
              </a:lnSpc>
              <a:spcAft>
                <a:spcPct val="0"/>
              </a:spcAft>
              <a:defRPr/>
            </a:pPr>
            <a:r>
              <a:rPr lang="en-US" altLang="zh-CN" sz="1600" b="1" kern="1200" dirty="0" smtClean="0">
                <a:solidFill>
                  <a:schemeClr val="tx1"/>
                </a:solidFill>
                <a:latin typeface="Segoe UI" pitchFamily="34" charset="0"/>
                <a:cs typeface="Segoe UI" pitchFamily="34" charset="0"/>
              </a:rPr>
              <a:t>Exchange </a:t>
            </a:r>
            <a:r>
              <a:rPr lang="en-US" altLang="zh-CN" sz="1600" b="1" kern="1200" dirty="0">
                <a:solidFill>
                  <a:schemeClr val="tx1"/>
                </a:solidFill>
                <a:latin typeface="Segoe UI" pitchFamily="34" charset="0"/>
                <a:cs typeface="Segoe UI" pitchFamily="34" charset="0"/>
              </a:rPr>
              <a:t>Standard</a:t>
            </a:r>
          </a:p>
          <a:p>
            <a:pPr algn="ctr" defTabSz="914099" rtl="0" fontAlgn="base">
              <a:lnSpc>
                <a:spcPct val="90000"/>
              </a:lnSpc>
              <a:spcAft>
                <a:spcPct val="0"/>
              </a:spcAft>
              <a:defRPr/>
            </a:pPr>
            <a:r>
              <a:rPr lang="en-US" altLang="zh-CN" sz="1600" b="1" kern="1200" dirty="0">
                <a:solidFill>
                  <a:schemeClr val="tx1"/>
                </a:solidFill>
                <a:latin typeface="Segoe UI" pitchFamily="34" charset="0"/>
                <a:cs typeface="Segoe UI" pitchFamily="34" charset="0"/>
              </a:rPr>
              <a:t>SharePoint Standard</a:t>
            </a:r>
          </a:p>
          <a:p>
            <a:pPr algn="ctr" defTabSz="914099" rtl="0" fontAlgn="base">
              <a:lnSpc>
                <a:spcPct val="90000"/>
              </a:lnSpc>
              <a:spcAft>
                <a:spcPct val="0"/>
              </a:spcAft>
              <a:defRPr/>
            </a:pPr>
            <a:r>
              <a:rPr lang="en-US" altLang="zh-CN" sz="1600" b="1" kern="1200" dirty="0">
                <a:solidFill>
                  <a:schemeClr val="tx1"/>
                </a:solidFill>
                <a:latin typeface="Segoe UI" pitchFamily="34" charset="0"/>
                <a:cs typeface="Segoe UI" pitchFamily="34" charset="0"/>
              </a:rPr>
              <a:t>Office Communications</a:t>
            </a:r>
          </a:p>
          <a:p>
            <a:pPr algn="ctr" defTabSz="914099" rtl="0" fontAlgn="base">
              <a:lnSpc>
                <a:spcPct val="90000"/>
              </a:lnSpc>
              <a:spcAft>
                <a:spcPct val="0"/>
              </a:spcAft>
              <a:defRPr/>
            </a:pPr>
            <a:r>
              <a:rPr lang="en-US" altLang="zh-CN" sz="1600" b="1" kern="1200" dirty="0">
                <a:solidFill>
                  <a:schemeClr val="tx1"/>
                </a:solidFill>
                <a:latin typeface="Segoe UI" pitchFamily="34" charset="0"/>
                <a:cs typeface="Segoe UI" pitchFamily="34" charset="0"/>
              </a:rPr>
              <a:t>Live Meeting </a:t>
            </a:r>
            <a:r>
              <a:rPr lang="en-US" altLang="zh-CN" sz="1600" b="1" kern="1200" dirty="0" smtClean="0">
                <a:solidFill>
                  <a:schemeClr val="tx1"/>
                </a:solidFill>
                <a:latin typeface="Segoe UI" pitchFamily="34" charset="0"/>
                <a:cs typeface="Segoe UI" pitchFamily="34" charset="0"/>
              </a:rPr>
              <a:t>Standard</a:t>
            </a:r>
          </a:p>
          <a:p>
            <a:pPr algn="ctr" defTabSz="914099" rtl="0" fontAlgn="base">
              <a:lnSpc>
                <a:spcPct val="90000"/>
              </a:lnSpc>
              <a:spcAft>
                <a:spcPct val="0"/>
              </a:spcAft>
              <a:defRPr/>
            </a:pPr>
            <a:endParaRPr lang="en-US" altLang="zh-CN" sz="1100" kern="1200" dirty="0">
              <a:solidFill>
                <a:schemeClr val="tx1"/>
              </a:solidFill>
              <a:latin typeface="Segoe UI" pitchFamily="34" charset="0"/>
              <a:cs typeface="Segoe UI" pitchFamily="34" charset="0"/>
            </a:endParaRPr>
          </a:p>
          <a:p>
            <a:pPr algn="ctr" defTabSz="914099" rtl="0" fontAlgn="base">
              <a:lnSpc>
                <a:spcPct val="90000"/>
              </a:lnSpc>
              <a:spcAft>
                <a:spcPct val="0"/>
              </a:spcAft>
              <a:defRPr/>
            </a:pPr>
            <a:r>
              <a:rPr lang="en-US" altLang="zh-CN" sz="1600" b="1" kern="1200" dirty="0" smtClean="0">
                <a:solidFill>
                  <a:schemeClr val="tx1"/>
                </a:solidFill>
                <a:latin typeface="Segoe UI" pitchFamily="34" charset="0"/>
                <a:cs typeface="Segoe UI" pitchFamily="34" charset="0"/>
              </a:rPr>
              <a:t>€ 8,52</a:t>
            </a:r>
          </a:p>
          <a:p>
            <a:pPr algn="ctr" defTabSz="914099" fontAlgn="base">
              <a:lnSpc>
                <a:spcPct val="90000"/>
              </a:lnSpc>
              <a:spcAft>
                <a:spcPct val="0"/>
              </a:spcAft>
              <a:defRPr/>
            </a:pPr>
            <a:r>
              <a:rPr lang="en-US" altLang="zh-CN" sz="1600" kern="0" dirty="0" smtClean="0">
                <a:solidFill>
                  <a:sysClr val="window" lastClr="FFFFFF"/>
                </a:solidFill>
                <a:latin typeface="Segoe UI" pitchFamily="34" charset="0"/>
                <a:cs typeface="Segoe UI" pitchFamily="34" charset="0"/>
              </a:rPr>
              <a:t>(Step-Up von ECAL: € 4,20)</a:t>
            </a:r>
          </a:p>
          <a:p>
            <a:pPr algn="ctr" defTabSz="914099" fontAlgn="base">
              <a:lnSpc>
                <a:spcPct val="90000"/>
              </a:lnSpc>
              <a:spcAft>
                <a:spcPct val="0"/>
              </a:spcAft>
              <a:defRPr/>
            </a:pPr>
            <a:r>
              <a:rPr lang="en-US" altLang="zh-CN" sz="1600" kern="0" dirty="0" smtClean="0">
                <a:solidFill>
                  <a:sysClr val="window" lastClr="FFFFFF"/>
                </a:solidFill>
                <a:latin typeface="Segoe UI" pitchFamily="34" charset="0"/>
                <a:cs typeface="Segoe UI" pitchFamily="34" charset="0"/>
              </a:rPr>
              <a:t>(Step-Up von Core-CAL: € 6,09)</a:t>
            </a:r>
            <a:endParaRPr lang="en-US" altLang="zh-CN" sz="1600" dirty="0" smtClean="0">
              <a:solidFill>
                <a:schemeClr val="tx1"/>
              </a:solidFill>
              <a:latin typeface="Segoe UI" pitchFamily="34" charset="0"/>
              <a:cs typeface="Segoe UI" pitchFamily="34" charset="0"/>
            </a:endParaRPr>
          </a:p>
        </p:txBody>
      </p:sp>
      <p:sp>
        <p:nvSpPr>
          <p:cNvPr id="14" name="Right Arrow 30"/>
          <p:cNvSpPr/>
          <p:nvPr/>
        </p:nvSpPr>
        <p:spPr>
          <a:xfrm>
            <a:off x="4043680" y="1840740"/>
            <a:ext cx="1024128" cy="1219200"/>
          </a:xfrm>
          <a:prstGeom prst="rightArrow">
            <a:avLst>
              <a:gd name="adj1" fmla="val 59793"/>
              <a:gd name="adj2" fmla="val 42064"/>
            </a:avLst>
          </a:prstGeom>
          <a:solidFill>
            <a:schemeClr val="accent2">
              <a:lumMod val="40000"/>
              <a:lumOff val="60000"/>
            </a:schemeClr>
          </a:solidFill>
          <a:ln w="6350">
            <a:gradFill flip="none" rotWithShape="1">
              <a:gsLst>
                <a:gs pos="61000">
                  <a:schemeClr val="accent5"/>
                </a:gs>
                <a:gs pos="100000">
                  <a:schemeClr val="accent5">
                    <a:lumMod val="75000"/>
                  </a:schemeClr>
                </a:gs>
              </a:gsLst>
              <a:lin ang="10800000" scaled="0"/>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27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none" lIns="0" tIns="0" rIns="0" bIns="0" numCol="1" rtlCol="0" anchor="ctr" anchorCtr="0" compatLnSpc="1">
            <a:prstTxWarp prst="textNoShape">
              <a:avLst/>
            </a:prstTxWarp>
          </a:bodyPr>
          <a:lstStyle/>
          <a:p>
            <a:pPr algn="ctr" defTabSz="914099" rtl="0" eaLnBrk="0" fontAlgn="base" hangingPunct="0">
              <a:lnSpc>
                <a:spcPct val="90000"/>
              </a:lnSpc>
              <a:spcBef>
                <a:spcPts val="400"/>
              </a:spcBef>
              <a:spcAft>
                <a:spcPct val="0"/>
              </a:spcAft>
              <a:defRPr/>
            </a:pPr>
            <a:r>
              <a:rPr lang="en-US" altLang="zh-CN" sz="1400" b="1" kern="1200" dirty="0" smtClean="0">
                <a:solidFill>
                  <a:schemeClr val="accent5">
                    <a:lumMod val="50000"/>
                  </a:schemeClr>
                </a:solidFill>
                <a:latin typeface="Segoe UI" pitchFamily="34" charset="0"/>
                <a:cs typeface="Segoe UI" pitchFamily="34" charset="0"/>
              </a:rPr>
              <a:t>38%</a:t>
            </a:r>
          </a:p>
          <a:p>
            <a:pPr algn="ctr" defTabSz="914099" rtl="0" eaLnBrk="0" fontAlgn="base" hangingPunct="0">
              <a:lnSpc>
                <a:spcPct val="90000"/>
              </a:lnSpc>
              <a:spcBef>
                <a:spcPts val="400"/>
              </a:spcBef>
              <a:spcAft>
                <a:spcPct val="0"/>
              </a:spcAft>
              <a:defRPr/>
            </a:pPr>
            <a:r>
              <a:rPr lang="en-US" altLang="zh-CN" sz="1400" b="1" dirty="0" err="1" smtClean="0">
                <a:solidFill>
                  <a:schemeClr val="accent5">
                    <a:lumMod val="50000"/>
                  </a:schemeClr>
                </a:solidFill>
                <a:latin typeface="Segoe UI" pitchFamily="34" charset="0"/>
                <a:cs typeface="Segoe UI" pitchFamily="34" charset="0"/>
              </a:rPr>
              <a:t>Rabatt</a:t>
            </a:r>
            <a:endParaRPr lang="en-US" altLang="zh-CN" sz="1400" b="1" kern="1200" dirty="0">
              <a:solidFill>
                <a:schemeClr val="accent5">
                  <a:lumMod val="50000"/>
                </a:schemeClr>
              </a:solidFill>
              <a:latin typeface="Segoe UI" pitchFamily="34" charset="0"/>
              <a:cs typeface="Segoe UI" pitchFamily="34" charset="0"/>
            </a:endParaRPr>
          </a:p>
        </p:txBody>
      </p:sp>
      <p:sp>
        <p:nvSpPr>
          <p:cNvPr id="15" name="Rounded Rectangle 35"/>
          <p:cNvSpPr/>
          <p:nvPr/>
        </p:nvSpPr>
        <p:spPr bwMode="auto">
          <a:xfrm>
            <a:off x="696269" y="4143380"/>
            <a:ext cx="3273552" cy="426544"/>
          </a:xfrm>
          <a:prstGeom prst="round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wrap="none" anchor="ctr" anchorCtr="0"/>
          <a:lstStyle/>
          <a:p>
            <a:pPr algn="ctr">
              <a:lnSpc>
                <a:spcPct val="90000"/>
              </a:lnSpc>
              <a:defRPr/>
            </a:pPr>
            <a:r>
              <a:rPr lang="en-US" altLang="zh-CN" sz="1600" kern="0" dirty="0">
                <a:solidFill>
                  <a:schemeClr val="accent1"/>
                </a:solidFill>
                <a:latin typeface="Segoe UI" pitchFamily="34" charset="0"/>
                <a:cs typeface="Segoe UI" pitchFamily="34" charset="0"/>
              </a:rPr>
              <a:t>Exchange Online</a:t>
            </a:r>
            <a:br>
              <a:rPr lang="en-US" altLang="zh-CN" sz="1600" kern="0" dirty="0">
                <a:solidFill>
                  <a:schemeClr val="accent1"/>
                </a:solidFill>
                <a:latin typeface="Segoe UI" pitchFamily="34" charset="0"/>
                <a:cs typeface="Segoe UI" pitchFamily="34" charset="0"/>
              </a:rPr>
            </a:br>
            <a:r>
              <a:rPr lang="en-US" altLang="zh-CN" sz="1600" kern="0" dirty="0" err="1">
                <a:solidFill>
                  <a:schemeClr val="accent1"/>
                </a:solidFill>
                <a:latin typeface="Segoe UI" pitchFamily="34" charset="0"/>
                <a:cs typeface="Segoe UI" pitchFamily="34" charset="0"/>
              </a:rPr>
              <a:t>Deskless</a:t>
            </a:r>
            <a:r>
              <a:rPr lang="en-US" altLang="zh-CN" sz="1600" kern="0" dirty="0">
                <a:solidFill>
                  <a:schemeClr val="accent1"/>
                </a:solidFill>
                <a:latin typeface="Segoe UI" pitchFamily="34" charset="0"/>
                <a:cs typeface="Segoe UI" pitchFamily="34" charset="0"/>
              </a:rPr>
              <a:t> </a:t>
            </a:r>
            <a:r>
              <a:rPr lang="en-US" altLang="zh-CN" sz="1600" kern="0" dirty="0" smtClean="0">
                <a:solidFill>
                  <a:schemeClr val="accent1"/>
                </a:solidFill>
                <a:latin typeface="Segoe UI" pitchFamily="34" charset="0"/>
                <a:cs typeface="Segoe UI" pitchFamily="34" charset="0"/>
              </a:rPr>
              <a:t>Worker </a:t>
            </a:r>
            <a:r>
              <a:rPr lang="en-US" altLang="zh-CN" sz="1600" b="1" kern="0" dirty="0" smtClean="0">
                <a:solidFill>
                  <a:schemeClr val="accent1"/>
                </a:solidFill>
                <a:latin typeface="Segoe UI" pitchFamily="34" charset="0"/>
                <a:cs typeface="Segoe UI" pitchFamily="34" charset="0"/>
              </a:rPr>
              <a:t>€ 1,70</a:t>
            </a:r>
            <a:endParaRPr lang="en-US" altLang="zh-CN" sz="1600" b="1" kern="0" dirty="0">
              <a:solidFill>
                <a:schemeClr val="accent1"/>
              </a:solidFill>
              <a:latin typeface="Segoe UI" pitchFamily="34" charset="0"/>
              <a:cs typeface="Segoe UI" pitchFamily="34" charset="0"/>
            </a:endParaRPr>
          </a:p>
        </p:txBody>
      </p:sp>
      <p:sp>
        <p:nvSpPr>
          <p:cNvPr id="16" name="Rounded Rectangle 36"/>
          <p:cNvSpPr/>
          <p:nvPr/>
        </p:nvSpPr>
        <p:spPr bwMode="auto">
          <a:xfrm>
            <a:off x="690693" y="4643446"/>
            <a:ext cx="3273552" cy="420550"/>
          </a:xfrm>
          <a:prstGeom prst="round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wrap="none" anchor="ctr" anchorCtr="0"/>
          <a:lstStyle/>
          <a:p>
            <a:pPr algn="ctr" fontAlgn="base">
              <a:lnSpc>
                <a:spcPct val="90000"/>
              </a:lnSpc>
              <a:spcBef>
                <a:spcPts val="400"/>
              </a:spcBef>
              <a:spcAft>
                <a:spcPct val="0"/>
              </a:spcAft>
              <a:defRPr/>
            </a:pPr>
            <a:r>
              <a:rPr lang="en-US" altLang="zh-CN" sz="1600" kern="0" dirty="0">
                <a:solidFill>
                  <a:schemeClr val="accent1"/>
                </a:solidFill>
                <a:latin typeface="Segoe UI" pitchFamily="34" charset="0"/>
                <a:cs typeface="Segoe UI" pitchFamily="34" charset="0"/>
              </a:rPr>
              <a:t>SharePoint Online</a:t>
            </a:r>
            <a:br>
              <a:rPr lang="en-US" altLang="zh-CN" sz="1600" kern="0" dirty="0">
                <a:solidFill>
                  <a:schemeClr val="accent1"/>
                </a:solidFill>
                <a:latin typeface="Segoe UI" pitchFamily="34" charset="0"/>
                <a:cs typeface="Segoe UI" pitchFamily="34" charset="0"/>
              </a:rPr>
            </a:br>
            <a:r>
              <a:rPr lang="en-US" altLang="zh-CN" sz="1600" kern="0" dirty="0" err="1">
                <a:solidFill>
                  <a:schemeClr val="accent1"/>
                </a:solidFill>
                <a:latin typeface="Segoe UI" pitchFamily="34" charset="0"/>
                <a:cs typeface="Segoe UI" pitchFamily="34" charset="0"/>
              </a:rPr>
              <a:t>Deskless</a:t>
            </a:r>
            <a:r>
              <a:rPr lang="en-US" altLang="zh-CN" sz="1600" kern="0" dirty="0">
                <a:solidFill>
                  <a:schemeClr val="accent1"/>
                </a:solidFill>
                <a:latin typeface="Segoe UI" pitchFamily="34" charset="0"/>
                <a:cs typeface="Segoe UI" pitchFamily="34" charset="0"/>
              </a:rPr>
              <a:t> </a:t>
            </a:r>
            <a:r>
              <a:rPr lang="en-US" altLang="zh-CN" sz="1600" kern="0" dirty="0" smtClean="0">
                <a:solidFill>
                  <a:schemeClr val="accent1"/>
                </a:solidFill>
                <a:latin typeface="Segoe UI" pitchFamily="34" charset="0"/>
                <a:cs typeface="Segoe UI" pitchFamily="34" charset="0"/>
              </a:rPr>
              <a:t>Worker  </a:t>
            </a:r>
            <a:r>
              <a:rPr lang="en-US" altLang="zh-CN" sz="1600" b="1" kern="0" dirty="0" smtClean="0">
                <a:solidFill>
                  <a:schemeClr val="accent1"/>
                </a:solidFill>
                <a:latin typeface="Segoe UI" pitchFamily="34" charset="0"/>
                <a:cs typeface="Segoe UI" pitchFamily="34" charset="0"/>
              </a:rPr>
              <a:t>€ 1,70</a:t>
            </a:r>
            <a:endParaRPr lang="en-US" altLang="zh-CN" sz="1600" b="1" kern="0" dirty="0">
              <a:solidFill>
                <a:schemeClr val="accent1"/>
              </a:solidFill>
              <a:latin typeface="Segoe UI" pitchFamily="34" charset="0"/>
              <a:cs typeface="Segoe UI" pitchFamily="34" charset="0"/>
            </a:endParaRPr>
          </a:p>
        </p:txBody>
      </p:sp>
      <p:sp>
        <p:nvSpPr>
          <p:cNvPr id="17" name="Right Arrow 37"/>
          <p:cNvSpPr/>
          <p:nvPr/>
        </p:nvSpPr>
        <p:spPr>
          <a:xfrm>
            <a:off x="4043493" y="4286256"/>
            <a:ext cx="1026468" cy="765168"/>
          </a:xfrm>
          <a:prstGeom prst="rightArrow">
            <a:avLst>
              <a:gd name="adj1" fmla="val 50000"/>
              <a:gd name="adj2" fmla="val 41643"/>
            </a:avLst>
          </a:prstGeom>
          <a:solidFill>
            <a:schemeClr val="accent4">
              <a:lumMod val="40000"/>
              <a:lumOff val="60000"/>
            </a:schemeClr>
          </a:solidFill>
          <a:ln>
            <a:noFill/>
            <a:headEnd type="none" w="sm" len="sm"/>
            <a:tailEnd type="none" w="sm" len="sm"/>
          </a:ln>
          <a:scene3d>
            <a:camera prst="orthographicFront"/>
            <a:lightRig rig="threePt" dir="t"/>
          </a:scene3d>
          <a:sp3d>
            <a:bevelT w="50800" h="50800"/>
            <a:bevelB w="50800" h="50800"/>
          </a:sp3d>
        </p:spPr>
        <p:style>
          <a:lnRef idx="2">
            <a:schemeClr val="accent2">
              <a:shade val="50000"/>
            </a:schemeClr>
          </a:lnRef>
          <a:fillRef idx="1">
            <a:schemeClr val="accent2"/>
          </a:fillRef>
          <a:effectRef idx="0">
            <a:schemeClr val="accent2"/>
          </a:effectRef>
          <a:fontRef idx="minor">
            <a:schemeClr val="lt1"/>
          </a:fontRef>
        </p:style>
        <p:txBody>
          <a:bodyPr wrap="none" anchor="ctr" anchorCtr="0"/>
          <a:lstStyle/>
          <a:p>
            <a:pPr algn="ctr" fontAlgn="base">
              <a:lnSpc>
                <a:spcPct val="90000"/>
              </a:lnSpc>
              <a:spcBef>
                <a:spcPts val="400"/>
              </a:spcBef>
              <a:spcAft>
                <a:spcPct val="0"/>
              </a:spcAft>
              <a:defRPr/>
            </a:pPr>
            <a:endParaRPr lang="en-US" altLang="zh-CN" sz="1600">
              <a:solidFill>
                <a:schemeClr val="accent1">
                  <a:lumMod val="50000"/>
                </a:schemeClr>
              </a:solidFill>
              <a:latin typeface="Segoe UI" pitchFamily="34" charset="0"/>
              <a:cs typeface="Segoe UI" pitchFamily="34" charset="0"/>
            </a:endParaRPr>
          </a:p>
        </p:txBody>
      </p:sp>
      <p:sp>
        <p:nvSpPr>
          <p:cNvPr id="18" name="TextBox 15"/>
          <p:cNvSpPr txBox="1"/>
          <p:nvPr/>
        </p:nvSpPr>
        <p:spPr>
          <a:xfrm>
            <a:off x="1418420" y="6429396"/>
            <a:ext cx="6315092" cy="430887"/>
          </a:xfrm>
          <a:prstGeom prst="rect">
            <a:avLst/>
          </a:prstGeom>
          <a:noFill/>
        </p:spPr>
        <p:txBody>
          <a:bodyPr wrap="square" rtlCol="0">
            <a:spAutoFit/>
          </a:bodyPr>
          <a:lstStyle/>
          <a:p>
            <a:pPr algn="ctr"/>
            <a:r>
              <a:rPr lang="en-US" sz="1100" dirty="0" err="1" smtClean="0">
                <a:cs typeface="Segoe UI" pitchFamily="34" charset="0"/>
              </a:rPr>
              <a:t>Alle</a:t>
            </a:r>
            <a:r>
              <a:rPr lang="en-US" sz="1100" dirty="0" smtClean="0">
                <a:cs typeface="Segoe UI" pitchFamily="34" charset="0"/>
              </a:rPr>
              <a:t> </a:t>
            </a:r>
            <a:r>
              <a:rPr lang="en-US" sz="1100" dirty="0" err="1" smtClean="0">
                <a:cs typeface="Segoe UI" pitchFamily="34" charset="0"/>
              </a:rPr>
              <a:t>Preise</a:t>
            </a:r>
            <a:r>
              <a:rPr lang="en-US" sz="1100" dirty="0" smtClean="0">
                <a:cs typeface="Segoe UI" pitchFamily="34" charset="0"/>
              </a:rPr>
              <a:t> </a:t>
            </a:r>
            <a:r>
              <a:rPr lang="en-US" sz="1100" dirty="0" err="1" smtClean="0">
                <a:cs typeface="Segoe UI" pitchFamily="34" charset="0"/>
              </a:rPr>
              <a:t>sind</a:t>
            </a:r>
            <a:r>
              <a:rPr lang="en-US" sz="1100" dirty="0" smtClean="0">
                <a:cs typeface="Segoe UI" pitchFamily="34" charset="0"/>
              </a:rPr>
              <a:t> </a:t>
            </a:r>
            <a:r>
              <a:rPr lang="en-US" sz="1100" dirty="0" err="1" smtClean="0">
                <a:cs typeface="Segoe UI" pitchFamily="34" charset="0"/>
              </a:rPr>
              <a:t>Monatsgebühren</a:t>
            </a:r>
            <a:r>
              <a:rPr lang="en-US" sz="1100" dirty="0" smtClean="0">
                <a:cs typeface="Segoe UI" pitchFamily="34" charset="0"/>
              </a:rPr>
              <a:t> je </a:t>
            </a:r>
            <a:r>
              <a:rPr lang="en-US" sz="1100" dirty="0" err="1" smtClean="0">
                <a:cs typeface="Segoe UI" pitchFamily="34" charset="0"/>
              </a:rPr>
              <a:t>Benutzer</a:t>
            </a:r>
            <a:r>
              <a:rPr lang="en-US" sz="1100" dirty="0" smtClean="0">
                <a:cs typeface="Segoe UI" pitchFamily="34" charset="0"/>
              </a:rPr>
              <a:t>, </a:t>
            </a:r>
            <a:r>
              <a:rPr lang="en-US" sz="1100" dirty="0" err="1" smtClean="0">
                <a:cs typeface="Segoe UI" pitchFamily="34" charset="0"/>
              </a:rPr>
              <a:t>unterste</a:t>
            </a:r>
            <a:r>
              <a:rPr lang="en-US" sz="1100" dirty="0" smtClean="0">
                <a:cs typeface="Segoe UI" pitchFamily="34" charset="0"/>
              </a:rPr>
              <a:t> </a:t>
            </a:r>
            <a:r>
              <a:rPr lang="en-US" sz="1100" dirty="0" err="1" smtClean="0">
                <a:cs typeface="Segoe UI" pitchFamily="34" charset="0"/>
              </a:rPr>
              <a:t>Preisstufe</a:t>
            </a:r>
            <a:r>
              <a:rPr lang="en-US" sz="1100" dirty="0" smtClean="0">
                <a:cs typeface="Segoe UI" pitchFamily="34" charset="0"/>
              </a:rPr>
              <a:t> (5-249 Seats)</a:t>
            </a:r>
            <a:br>
              <a:rPr lang="en-US" sz="1100" dirty="0" smtClean="0">
                <a:cs typeface="Segoe UI" pitchFamily="34" charset="0"/>
              </a:rPr>
            </a:br>
            <a:r>
              <a:rPr lang="de-DE" sz="1100" dirty="0">
                <a:cs typeface="Segoe UI" pitchFamily="34" charset="0"/>
              </a:rPr>
              <a:t>Preise exkl. </a:t>
            </a:r>
            <a:r>
              <a:rPr lang="de-DE" sz="1100" dirty="0" smtClean="0">
                <a:cs typeface="Segoe UI" pitchFamily="34" charset="0"/>
              </a:rPr>
              <a:t>Mehrwertsteuer - </a:t>
            </a:r>
            <a:r>
              <a:rPr lang="de-DE" sz="1100" dirty="0">
                <a:cs typeface="Segoe UI" pitchFamily="34" charset="0"/>
              </a:rPr>
              <a:t>Irrtümer &amp; Änderungen vorbehalten</a:t>
            </a:r>
            <a:endParaRPr lang="en-US" sz="1100" dirty="0" smtClean="0">
              <a:latin typeface="Segoe UI" pitchFamily="34" charset="0"/>
              <a:cs typeface="Segoe UI" pitchFamily="34" charset="0"/>
            </a:endParaRPr>
          </a:p>
        </p:txBody>
      </p:sp>
      <p:sp>
        <p:nvSpPr>
          <p:cNvPr id="19" name="Rounded Rectangle 36"/>
          <p:cNvSpPr/>
          <p:nvPr/>
        </p:nvSpPr>
        <p:spPr bwMode="auto">
          <a:xfrm>
            <a:off x="5143504" y="5214950"/>
            <a:ext cx="3286148" cy="1033070"/>
          </a:xfrm>
          <a:prstGeom prst="roundRect">
            <a:avLst/>
          </a:prstGeom>
          <a:solidFill>
            <a:schemeClr val="bg1">
              <a:lumMod val="65000"/>
              <a:lumOff val="35000"/>
            </a:schemeClr>
          </a:solidFill>
          <a:ln>
            <a:headEnd type="none" w="sm" len="sm"/>
            <a:tailEnd type="none" w="sm" len="sm"/>
          </a:ln>
        </p:spPr>
        <p:style>
          <a:lnRef idx="3">
            <a:schemeClr val="lt1"/>
          </a:lnRef>
          <a:fillRef idx="1">
            <a:schemeClr val="dk1"/>
          </a:fillRef>
          <a:effectRef idx="1">
            <a:schemeClr val="dk1"/>
          </a:effectRef>
          <a:fontRef idx="minor">
            <a:schemeClr val="lt1"/>
          </a:fontRef>
        </p:style>
        <p:txBody>
          <a:bodyPr wrap="none" anchor="ctr" anchorCtr="0"/>
          <a:lstStyle/>
          <a:p>
            <a:pPr algn="ctr" fontAlgn="base">
              <a:lnSpc>
                <a:spcPct val="90000"/>
              </a:lnSpc>
              <a:spcBef>
                <a:spcPts val="400"/>
              </a:spcBef>
              <a:spcAft>
                <a:spcPct val="0"/>
              </a:spcAft>
              <a:defRPr/>
            </a:pPr>
            <a:r>
              <a:rPr lang="en-US" altLang="zh-CN" sz="1600" kern="0" dirty="0" err="1" smtClean="0">
                <a:solidFill>
                  <a:schemeClr val="accent1"/>
                </a:solidFill>
                <a:latin typeface="Segoe UI" pitchFamily="34" charset="0"/>
                <a:cs typeface="Segoe UI" pitchFamily="34" charset="0"/>
              </a:rPr>
              <a:t>Zusätzlicher</a:t>
            </a:r>
            <a:r>
              <a:rPr lang="en-US" altLang="zh-CN" sz="1600" kern="0" dirty="0" smtClean="0">
                <a:solidFill>
                  <a:schemeClr val="accent1"/>
                </a:solidFill>
                <a:latin typeface="Segoe UI" pitchFamily="34" charset="0"/>
                <a:cs typeface="Segoe UI" pitchFamily="34" charset="0"/>
              </a:rPr>
              <a:t> </a:t>
            </a:r>
            <a:r>
              <a:rPr lang="en-US" altLang="zh-CN" sz="1600" kern="0" dirty="0" err="1" smtClean="0">
                <a:solidFill>
                  <a:schemeClr val="accent1"/>
                </a:solidFill>
                <a:latin typeface="Segoe UI" pitchFamily="34" charset="0"/>
                <a:cs typeface="Segoe UI" pitchFamily="34" charset="0"/>
              </a:rPr>
              <a:t>Speicher</a:t>
            </a:r>
            <a:r>
              <a:rPr lang="en-US" altLang="zh-CN" sz="1600" kern="0" dirty="0" smtClean="0">
                <a:solidFill>
                  <a:schemeClr val="accent1"/>
                </a:solidFill>
                <a:latin typeface="Segoe UI" pitchFamily="34" charset="0"/>
                <a:cs typeface="Segoe UI" pitchFamily="34" charset="0"/>
              </a:rPr>
              <a:t> (je GB)</a:t>
            </a:r>
            <a:endParaRPr lang="en-US" altLang="zh-CN" sz="1050" kern="0" dirty="0" smtClean="0">
              <a:solidFill>
                <a:schemeClr val="accent1"/>
              </a:solidFill>
              <a:latin typeface="Segoe UI" pitchFamily="34" charset="0"/>
              <a:cs typeface="Segoe UI" pitchFamily="34" charset="0"/>
            </a:endParaRPr>
          </a:p>
          <a:p>
            <a:pPr algn="ctr" fontAlgn="base">
              <a:lnSpc>
                <a:spcPct val="90000"/>
              </a:lnSpc>
              <a:spcBef>
                <a:spcPts val="400"/>
              </a:spcBef>
              <a:spcAft>
                <a:spcPct val="0"/>
              </a:spcAft>
              <a:defRPr/>
            </a:pPr>
            <a:endParaRPr lang="en-US" altLang="zh-CN" sz="500" kern="0" dirty="0" smtClean="0">
              <a:solidFill>
                <a:schemeClr val="accent1"/>
              </a:solidFill>
              <a:latin typeface="Segoe UI" pitchFamily="34" charset="0"/>
              <a:cs typeface="Segoe UI" pitchFamily="34" charset="0"/>
            </a:endParaRPr>
          </a:p>
          <a:p>
            <a:pPr algn="ctr" fontAlgn="base">
              <a:lnSpc>
                <a:spcPct val="90000"/>
              </a:lnSpc>
              <a:spcBef>
                <a:spcPts val="400"/>
              </a:spcBef>
              <a:spcAft>
                <a:spcPct val="0"/>
              </a:spcAft>
              <a:defRPr/>
            </a:pPr>
            <a:r>
              <a:rPr lang="en-US" altLang="zh-CN" sz="1600" kern="0" dirty="0" smtClean="0">
                <a:solidFill>
                  <a:schemeClr val="accent1"/>
                </a:solidFill>
                <a:latin typeface="Segoe UI" pitchFamily="34" charset="0"/>
                <a:cs typeface="Segoe UI" pitchFamily="34" charset="0"/>
              </a:rPr>
              <a:t>Exchange Online </a:t>
            </a:r>
            <a:r>
              <a:rPr lang="en-US" altLang="zh-CN" sz="1600" b="1" kern="0" dirty="0" smtClean="0">
                <a:solidFill>
                  <a:schemeClr val="accent1"/>
                </a:solidFill>
                <a:latin typeface="Segoe UI" pitchFamily="34" charset="0"/>
                <a:cs typeface="Segoe UI" pitchFamily="34" charset="0"/>
              </a:rPr>
              <a:t>€ 2,-</a:t>
            </a:r>
            <a:endParaRPr lang="en-US" altLang="zh-CN" sz="1600" kern="0" dirty="0" smtClean="0">
              <a:solidFill>
                <a:schemeClr val="accent1"/>
              </a:solidFill>
              <a:latin typeface="Segoe UI" pitchFamily="34" charset="0"/>
              <a:cs typeface="Segoe UI" pitchFamily="34" charset="0"/>
            </a:endParaRPr>
          </a:p>
          <a:p>
            <a:pPr algn="ctr" fontAlgn="base">
              <a:lnSpc>
                <a:spcPct val="90000"/>
              </a:lnSpc>
              <a:spcBef>
                <a:spcPts val="400"/>
              </a:spcBef>
              <a:spcAft>
                <a:spcPct val="0"/>
              </a:spcAft>
              <a:defRPr/>
            </a:pPr>
            <a:r>
              <a:rPr lang="en-US" altLang="zh-CN" sz="1600" kern="0" dirty="0" smtClean="0">
                <a:solidFill>
                  <a:schemeClr val="accent1"/>
                </a:solidFill>
                <a:latin typeface="Segoe UI" pitchFamily="34" charset="0"/>
                <a:cs typeface="Segoe UI" pitchFamily="34" charset="0"/>
              </a:rPr>
              <a:t>     SharePoint Online </a:t>
            </a:r>
            <a:r>
              <a:rPr lang="en-US" altLang="zh-CN" sz="1600" b="1" kern="0" dirty="0" smtClean="0">
                <a:solidFill>
                  <a:schemeClr val="accent1"/>
                </a:solidFill>
                <a:latin typeface="Segoe UI" pitchFamily="34" charset="0"/>
                <a:cs typeface="Segoe UI" pitchFamily="34" charset="0"/>
              </a:rPr>
              <a:t>€ 2,-</a:t>
            </a:r>
            <a:endParaRPr lang="en-US" altLang="zh-CN" sz="1600" b="1" kern="0" dirty="0">
              <a:solidFill>
                <a:schemeClr val="accent1"/>
              </a:solidFill>
              <a:latin typeface="Segoe UI" pitchFamily="34" charset="0"/>
              <a:cs typeface="Segoe UI" pitchFamily="34" charset="0"/>
            </a:endParaRPr>
          </a:p>
        </p:txBody>
      </p:sp>
    </p:spTree>
    <p:extLst>
      <p:ext uri="{BB962C8B-B14F-4D97-AF65-F5344CB8AC3E}">
        <p14:creationId xmlns:p14="http://schemas.microsoft.com/office/powerpoint/2010/main" val="11637129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20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bg/>
                                          </p:spTgt>
                                        </p:tgtEl>
                                        <p:attrNameLst>
                                          <p:attrName>style.visibility</p:attrName>
                                        </p:attrNameLst>
                                      </p:cBhvr>
                                      <p:to>
                                        <p:strVal val="visible"/>
                                      </p:to>
                                    </p:set>
                                    <p:animEffect transition="in" filter="fade">
                                      <p:cBhvr>
                                        <p:cTn id="16" dur="2000"/>
                                        <p:tgtEl>
                                          <p:spTgt spid="9">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2000"/>
                                        <p:tgtEl>
                                          <p:spTgt spid="9">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bg/>
                                          </p:spTgt>
                                        </p:tgtEl>
                                        <p:attrNameLst>
                                          <p:attrName>style.visibility</p:attrName>
                                        </p:attrNameLst>
                                      </p:cBhvr>
                                      <p:to>
                                        <p:strVal val="visible"/>
                                      </p:to>
                                    </p:set>
                                    <p:animEffect transition="in" filter="fade">
                                      <p:cBhvr>
                                        <p:cTn id="22" dur="2000"/>
                                        <p:tgtEl>
                                          <p:spTgt spid="10">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2000"/>
                                        <p:tgtEl>
                                          <p:spTgt spid="10">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bg/>
                                          </p:spTgt>
                                        </p:tgtEl>
                                        <p:attrNameLst>
                                          <p:attrName>style.visibility</p:attrName>
                                        </p:attrNameLst>
                                      </p:cBhvr>
                                      <p:to>
                                        <p:strVal val="visible"/>
                                      </p:to>
                                    </p:set>
                                    <p:animEffect transition="in" filter="fade">
                                      <p:cBhvr>
                                        <p:cTn id="28" dur="2000"/>
                                        <p:tgtEl>
                                          <p:spTgt spid="11">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20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linds(horizontal)">
                                      <p:cBhvr>
                                        <p:cTn id="44" dur="500"/>
                                        <p:tgtEl>
                                          <p:spTgt spid="1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par>
                                <p:cTn id="58" presetID="3" presetClass="entr" presetSubtype="10" fill="hold" grpId="1"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linds(horizont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9" grpId="0" build="allAtOnce" animBg="1"/>
      <p:bldP spid="10" grpId="0" build="allAtOnce" animBg="1"/>
      <p:bldP spid="11" grpId="0" build="allAtOnce" animBg="1"/>
      <p:bldP spid="12" grpId="0" animBg="1"/>
      <p:bldP spid="12" grpId="1" animBg="1"/>
      <p:bldP spid="13" grpId="0" animBg="1"/>
      <p:bldP spid="14" grpId="0" animBg="1"/>
      <p:bldP spid="15" grpId="0" animBg="1"/>
      <p:bldP spid="16"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Referenzen</a:t>
            </a:r>
            <a:endParaRPr lang="en-US" dirty="0"/>
          </a:p>
        </p:txBody>
      </p:sp>
      <p:sp>
        <p:nvSpPr>
          <p:cNvPr id="3" name="Content Placeholder 2"/>
          <p:cNvSpPr>
            <a:spLocks noGrp="1"/>
          </p:cNvSpPr>
          <p:nvPr>
            <p:ph idx="1"/>
          </p:nvPr>
        </p:nvSpPr>
        <p:spPr/>
        <p:txBody>
          <a:bodyPr>
            <a:normAutofit/>
          </a:bodyPr>
          <a:lstStyle/>
          <a:p>
            <a:pPr>
              <a:buNone/>
            </a:pPr>
            <a:r>
              <a:rPr lang="en-US" i="1" dirty="0" err="1" smtClean="0">
                <a:effectLst>
                  <a:outerShdw blurRad="38100" dist="38100" dir="2700000" algn="tl">
                    <a:srgbClr val="000000">
                      <a:alpha val="43137"/>
                    </a:srgbClr>
                  </a:outerShdw>
                </a:effectLst>
              </a:rPr>
              <a:t>Mehr</a:t>
            </a:r>
            <a:r>
              <a:rPr lang="en-US" i="1" dirty="0" smtClean="0">
                <a:effectLst>
                  <a:outerShdw blurRad="38100" dist="38100" dir="2700000" algn="tl">
                    <a:srgbClr val="000000">
                      <a:alpha val="43137"/>
                    </a:srgbClr>
                  </a:outerShdw>
                </a:effectLst>
              </a:rPr>
              <a:t> </a:t>
            </a:r>
            <a:r>
              <a:rPr lang="en-US" i="1" dirty="0" err="1" smtClean="0">
                <a:effectLst>
                  <a:outerShdw blurRad="38100" dist="38100" dir="2700000" algn="tl">
                    <a:srgbClr val="000000">
                      <a:alpha val="43137"/>
                    </a:srgbClr>
                  </a:outerShdw>
                </a:effectLst>
              </a:rPr>
              <a:t>als</a:t>
            </a:r>
            <a:r>
              <a:rPr lang="en-US" i="1" dirty="0" smtClean="0">
                <a:effectLst>
                  <a:outerShdw blurRad="38100" dist="38100" dir="2700000" algn="tl">
                    <a:srgbClr val="000000">
                      <a:alpha val="43137"/>
                    </a:srgbClr>
                  </a:outerShdw>
                </a:effectLst>
              </a:rPr>
              <a:t> 500.000 </a:t>
            </a:r>
            <a:r>
              <a:rPr lang="en-US" i="1" dirty="0" err="1" smtClean="0">
                <a:effectLst>
                  <a:outerShdw blurRad="38100" dist="38100" dir="2700000" algn="tl">
                    <a:srgbClr val="000000">
                      <a:alpha val="43137"/>
                    </a:srgbClr>
                  </a:outerShdw>
                </a:effectLst>
              </a:rPr>
              <a:t>verkaufte</a:t>
            </a:r>
            <a:r>
              <a:rPr lang="en-US" i="1" dirty="0" smtClean="0">
                <a:effectLst>
                  <a:outerShdw blurRad="38100" dist="38100" dir="2700000" algn="tl">
                    <a:srgbClr val="000000">
                      <a:alpha val="43137"/>
                    </a:srgbClr>
                  </a:outerShdw>
                </a:effectLst>
              </a:rPr>
              <a:t> Seats</a:t>
            </a:r>
            <a:endParaRPr lang="en-US" sz="1600" i="1" dirty="0" smtClean="0">
              <a:effectLst>
                <a:outerShdw blurRad="38100" dist="38100" dir="2700000" algn="tl">
                  <a:srgbClr val="000000">
                    <a:alpha val="43137"/>
                  </a:srgbClr>
                </a:outerShdw>
              </a:effectLst>
            </a:endParaRPr>
          </a:p>
        </p:txBody>
      </p:sp>
      <p:pic>
        <p:nvPicPr>
          <p:cNvPr id="17" name="Picture 16" descr="Ingersoll-Rand copy.png"/>
          <p:cNvPicPr>
            <a:picLocks noChangeAspect="1"/>
          </p:cNvPicPr>
          <p:nvPr/>
        </p:nvPicPr>
        <p:blipFill>
          <a:blip r:embed="rId3" cstate="print"/>
          <a:stretch>
            <a:fillRect/>
          </a:stretch>
        </p:blipFill>
        <p:spPr>
          <a:xfrm>
            <a:off x="3214678" y="2357430"/>
            <a:ext cx="1371600" cy="1157931"/>
          </a:xfrm>
          <a:prstGeom prst="rect">
            <a:avLst/>
          </a:prstGeom>
          <a:effectLst>
            <a:outerShdw blurRad="50800" dist="38100" dir="2700000" algn="tl" rotWithShape="0">
              <a:prstClr val="black">
                <a:alpha val="40000"/>
              </a:prstClr>
            </a:outerShdw>
          </a:effectLst>
        </p:spPr>
      </p:pic>
      <p:pic>
        <p:nvPicPr>
          <p:cNvPr id="18" name="Picture 17" descr="Blockbuster_Media copy.png"/>
          <p:cNvPicPr>
            <a:picLocks noChangeAspect="1"/>
          </p:cNvPicPr>
          <p:nvPr/>
        </p:nvPicPr>
        <p:blipFill>
          <a:blip r:embed="rId4" cstate="print"/>
          <a:stretch>
            <a:fillRect/>
          </a:stretch>
        </p:blipFill>
        <p:spPr>
          <a:xfrm>
            <a:off x="4000496" y="3643314"/>
            <a:ext cx="1468052" cy="838200"/>
          </a:xfrm>
          <a:prstGeom prst="rect">
            <a:avLst/>
          </a:prstGeom>
          <a:effectLst>
            <a:outerShdw blurRad="50800" dist="38100" dir="2700000" algn="tl" rotWithShape="0">
              <a:prstClr val="black">
                <a:alpha val="40000"/>
              </a:prstClr>
            </a:outerShdw>
          </a:effectLst>
        </p:spPr>
      </p:pic>
      <p:pic>
        <p:nvPicPr>
          <p:cNvPr id="20" name="Picture 19" descr="F:\BOS\BOSD\Company Logos\Doosan copy.png"/>
          <p:cNvPicPr>
            <a:picLocks noChangeAspect="1" noChangeArrowheads="1"/>
          </p:cNvPicPr>
          <p:nvPr/>
        </p:nvPicPr>
        <p:blipFill>
          <a:blip r:embed="rId5" cstate="print"/>
          <a:srcRect/>
          <a:stretch>
            <a:fillRect/>
          </a:stretch>
        </p:blipFill>
        <p:spPr bwMode="auto">
          <a:xfrm>
            <a:off x="5143504" y="2357430"/>
            <a:ext cx="1866488" cy="896302"/>
          </a:xfrm>
          <a:prstGeom prst="rect">
            <a:avLst/>
          </a:prstGeom>
          <a:noFill/>
          <a:effectLst>
            <a:outerShdw blurRad="50800" dist="38100" dir="2700000" algn="tl" rotWithShape="0">
              <a:prstClr val="black">
                <a:alpha val="40000"/>
              </a:prstClr>
            </a:outerShdw>
          </a:effectLst>
        </p:spPr>
      </p:pic>
      <p:pic>
        <p:nvPicPr>
          <p:cNvPr id="21" name="Picture 20" descr="F:\BOS\BOSD\Company Logos\Aviva copy.png"/>
          <p:cNvPicPr>
            <a:picLocks noChangeAspect="1" noChangeArrowheads="1"/>
          </p:cNvPicPr>
          <p:nvPr/>
        </p:nvPicPr>
        <p:blipFill>
          <a:blip r:embed="rId6" cstate="print">
            <a:lum bright="99000"/>
          </a:blip>
          <a:srcRect/>
          <a:stretch>
            <a:fillRect/>
          </a:stretch>
        </p:blipFill>
        <p:spPr bwMode="auto">
          <a:xfrm>
            <a:off x="7429520" y="2428868"/>
            <a:ext cx="1333500" cy="977206"/>
          </a:xfrm>
          <a:prstGeom prst="rect">
            <a:avLst/>
          </a:prstGeom>
          <a:noFill/>
          <a:effectLst>
            <a:outerShdw blurRad="50800" dist="38100" dir="2700000" algn="tl" rotWithShape="0">
              <a:prstClr val="black">
                <a:alpha val="40000"/>
              </a:prstClr>
            </a:outerShdw>
          </a:effectLst>
        </p:spPr>
      </p:pic>
      <p:pic>
        <p:nvPicPr>
          <p:cNvPr id="22" name="Picture 21" descr="XL_Capital copy.png"/>
          <p:cNvPicPr>
            <a:picLocks noChangeAspect="1"/>
          </p:cNvPicPr>
          <p:nvPr/>
        </p:nvPicPr>
        <p:blipFill>
          <a:blip r:embed="rId7" cstate="print"/>
          <a:stretch>
            <a:fillRect/>
          </a:stretch>
        </p:blipFill>
        <p:spPr>
          <a:xfrm>
            <a:off x="7143768" y="1714488"/>
            <a:ext cx="1600200" cy="455938"/>
          </a:xfrm>
          <a:prstGeom prst="rect">
            <a:avLst/>
          </a:prstGeom>
          <a:effectLst>
            <a:outerShdw blurRad="50800" dist="38100" dir="2700000" algn="tl" rotWithShape="0">
              <a:prstClr val="black">
                <a:alpha val="40000"/>
              </a:prstClr>
            </a:outerShdw>
          </a:effectLst>
        </p:spPr>
      </p:pic>
      <p:pic>
        <p:nvPicPr>
          <p:cNvPr id="23" name="Picture 22" descr="Energizer copy.png"/>
          <p:cNvPicPr>
            <a:picLocks noChangeAspect="1"/>
          </p:cNvPicPr>
          <p:nvPr/>
        </p:nvPicPr>
        <p:blipFill>
          <a:blip r:embed="rId8" cstate="print"/>
          <a:stretch>
            <a:fillRect/>
          </a:stretch>
        </p:blipFill>
        <p:spPr>
          <a:xfrm>
            <a:off x="2500298" y="3714752"/>
            <a:ext cx="990600" cy="1168386"/>
          </a:xfrm>
          <a:prstGeom prst="rect">
            <a:avLst/>
          </a:prstGeom>
          <a:effectLst>
            <a:outerShdw blurRad="50800" dist="38100" dir="2700000" algn="tl" rotWithShape="0">
              <a:prstClr val="black">
                <a:alpha val="40000"/>
              </a:prstClr>
            </a:outerShdw>
          </a:effectLst>
        </p:spPr>
      </p:pic>
      <p:pic>
        <p:nvPicPr>
          <p:cNvPr id="25" name="Picture 24" descr="Coca-Cola_Enterprises_Inc_ copy.png"/>
          <p:cNvPicPr>
            <a:picLocks noChangeAspect="1"/>
          </p:cNvPicPr>
          <p:nvPr/>
        </p:nvPicPr>
        <p:blipFill>
          <a:blip r:embed="rId9" cstate="print"/>
          <a:stretch>
            <a:fillRect/>
          </a:stretch>
        </p:blipFill>
        <p:spPr>
          <a:xfrm>
            <a:off x="3962400" y="4724400"/>
            <a:ext cx="3200400" cy="510978"/>
          </a:xfrm>
          <a:prstGeom prst="rect">
            <a:avLst/>
          </a:prstGeom>
          <a:effectLst>
            <a:outerShdw blurRad="50800" dist="38100" dir="2700000" algn="tl" rotWithShape="0">
              <a:prstClr val="black">
                <a:alpha val="40000"/>
              </a:prstClr>
            </a:outerShdw>
          </a:effectLst>
        </p:spPr>
      </p:pic>
      <p:pic>
        <p:nvPicPr>
          <p:cNvPr id="26" name="Picture 25" descr="Tyco copy.png"/>
          <p:cNvPicPr>
            <a:picLocks noChangeAspect="1"/>
          </p:cNvPicPr>
          <p:nvPr/>
        </p:nvPicPr>
        <p:blipFill>
          <a:blip r:embed="rId10" cstate="print"/>
          <a:stretch>
            <a:fillRect/>
          </a:stretch>
        </p:blipFill>
        <p:spPr>
          <a:xfrm>
            <a:off x="4429124" y="5429264"/>
            <a:ext cx="1371600" cy="463025"/>
          </a:xfrm>
          <a:prstGeom prst="rect">
            <a:avLst/>
          </a:prstGeom>
          <a:effectLst>
            <a:outerShdw blurRad="50800" dist="38100" dir="2700000" algn="tl" rotWithShape="0">
              <a:prstClr val="black">
                <a:alpha val="40000"/>
              </a:prstClr>
            </a:outerShdw>
          </a:effectLst>
        </p:spPr>
      </p:pic>
      <p:pic>
        <p:nvPicPr>
          <p:cNvPr id="27" name="Picture 26" descr="Ceridian copy.png"/>
          <p:cNvPicPr>
            <a:picLocks noChangeAspect="1"/>
          </p:cNvPicPr>
          <p:nvPr/>
        </p:nvPicPr>
        <p:blipFill>
          <a:blip r:embed="rId11" cstate="print"/>
          <a:stretch>
            <a:fillRect/>
          </a:stretch>
        </p:blipFill>
        <p:spPr>
          <a:xfrm>
            <a:off x="4000496" y="6255086"/>
            <a:ext cx="1828800" cy="397599"/>
          </a:xfrm>
          <a:prstGeom prst="rect">
            <a:avLst/>
          </a:prstGeom>
          <a:effectLst>
            <a:outerShdw blurRad="50800" dist="38100" dir="2700000" algn="tl" rotWithShape="0">
              <a:prstClr val="black">
                <a:alpha val="40000"/>
              </a:prstClr>
            </a:outerShdw>
          </a:effectLst>
        </p:spPr>
      </p:pic>
      <p:pic>
        <p:nvPicPr>
          <p:cNvPr id="28" name="Picture 27" descr="Autodesk copy white.png"/>
          <p:cNvPicPr>
            <a:picLocks noChangeAspect="1"/>
          </p:cNvPicPr>
          <p:nvPr/>
        </p:nvPicPr>
        <p:blipFill>
          <a:blip r:embed="rId12" cstate="print"/>
          <a:stretch>
            <a:fillRect/>
          </a:stretch>
        </p:blipFill>
        <p:spPr>
          <a:xfrm>
            <a:off x="7467600" y="4419600"/>
            <a:ext cx="1371600" cy="1155153"/>
          </a:xfrm>
          <a:prstGeom prst="rect">
            <a:avLst/>
          </a:prstGeom>
          <a:effectLst>
            <a:outerShdw blurRad="50800" dist="38100" dir="2700000" algn="tl" rotWithShape="0">
              <a:prstClr val="black">
                <a:alpha val="40000"/>
              </a:prstClr>
            </a:outerShdw>
          </a:effectLst>
        </p:spPr>
      </p:pic>
      <p:pic>
        <p:nvPicPr>
          <p:cNvPr id="15" name="Picture 15"/>
          <p:cNvPicPr>
            <a:picLocks noChangeAspect="1" noChangeArrowheads="1"/>
          </p:cNvPicPr>
          <p:nvPr/>
        </p:nvPicPr>
        <p:blipFill>
          <a:blip r:embed="rId13"/>
          <a:srcRect/>
          <a:stretch>
            <a:fillRect/>
          </a:stretch>
        </p:blipFill>
        <p:spPr bwMode="auto">
          <a:xfrm>
            <a:off x="6096000" y="5602708"/>
            <a:ext cx="2786958" cy="43408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 name="Picture 15" descr="Eddie_Bauer copy.png"/>
          <p:cNvPicPr>
            <a:picLocks noChangeAspect="1"/>
          </p:cNvPicPr>
          <p:nvPr/>
        </p:nvPicPr>
        <p:blipFill>
          <a:blip r:embed="rId14" cstate="print">
            <a:lum bright="100000"/>
          </a:blip>
          <a:stretch>
            <a:fillRect/>
          </a:stretch>
        </p:blipFill>
        <p:spPr>
          <a:xfrm>
            <a:off x="5943600" y="3585844"/>
            <a:ext cx="2667006" cy="528956"/>
          </a:xfrm>
          <a:prstGeom prst="rect">
            <a:avLst/>
          </a:prstGeom>
          <a:effectLst>
            <a:outerShdw blurRad="50800" dist="38100" dir="2700000" algn="tl" rotWithShape="0">
              <a:prstClr val="black">
                <a:alpha val="40000"/>
              </a:prstClr>
            </a:outerShdw>
          </a:effectLst>
        </p:spPr>
      </p:pic>
      <p:pic>
        <p:nvPicPr>
          <p:cNvPr id="24" name="Picture 2" descr="http://www.procore.nl/img/procore_logo.gif">
            <a:hlinkClick r:id="rId15"/>
          </p:cNvPr>
          <p:cNvPicPr>
            <a:picLocks noChangeAspect="1" noChangeArrowheads="1"/>
          </p:cNvPicPr>
          <p:nvPr/>
        </p:nvPicPr>
        <p:blipFill>
          <a:blip r:embed="rId16"/>
          <a:srcRect/>
          <a:stretch>
            <a:fillRect/>
          </a:stretch>
        </p:blipFill>
        <p:spPr bwMode="auto">
          <a:xfrm>
            <a:off x="2188979" y="5592251"/>
            <a:ext cx="1695450" cy="600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4" descr="logo Miniliner s.r.l."/>
          <p:cNvPicPr>
            <a:picLocks noChangeAspect="1" noChangeArrowheads="1"/>
          </p:cNvPicPr>
          <p:nvPr/>
        </p:nvPicPr>
        <p:blipFill>
          <a:blip r:embed="rId17"/>
          <a:srcRect/>
          <a:stretch>
            <a:fillRect/>
          </a:stretch>
        </p:blipFill>
        <p:spPr bwMode="auto">
          <a:xfrm>
            <a:off x="428596" y="3000372"/>
            <a:ext cx="1503646" cy="1000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7"/>
          <p:cNvPicPr>
            <a:picLocks noChangeAspect="1" noChangeArrowheads="1"/>
          </p:cNvPicPr>
          <p:nvPr/>
        </p:nvPicPr>
        <p:blipFill>
          <a:blip r:embed="rId18"/>
          <a:srcRect/>
          <a:stretch>
            <a:fillRect/>
          </a:stretch>
        </p:blipFill>
        <p:spPr bwMode="auto">
          <a:xfrm>
            <a:off x="882791" y="4481514"/>
            <a:ext cx="1617507" cy="642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9" descr="Ziekenhuis Amstelland">
            <a:hlinkClick r:id="rId19"/>
          </p:cNvPr>
          <p:cNvPicPr>
            <a:picLocks noChangeAspect="1" noChangeArrowheads="1"/>
          </p:cNvPicPr>
          <p:nvPr/>
        </p:nvPicPr>
        <p:blipFill>
          <a:blip r:embed="rId20"/>
          <a:srcRect/>
          <a:stretch>
            <a:fillRect/>
          </a:stretch>
        </p:blipFill>
        <p:spPr bwMode="auto">
          <a:xfrm>
            <a:off x="428596" y="5592251"/>
            <a:ext cx="1158420" cy="776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12"/>
          <p:cNvPicPr>
            <a:picLocks noChangeAspect="1" noChangeArrowheads="1"/>
          </p:cNvPicPr>
          <p:nvPr/>
        </p:nvPicPr>
        <p:blipFill>
          <a:blip r:embed="rId21"/>
          <a:srcRect/>
          <a:stretch>
            <a:fillRect/>
          </a:stretch>
        </p:blipFill>
        <p:spPr bwMode="auto">
          <a:xfrm>
            <a:off x="428596" y="2000240"/>
            <a:ext cx="185166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Pfizer, the World’s Largest Pharmaceutical Company"/>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93955" y="1355508"/>
            <a:ext cx="1181158" cy="71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48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
                                        <p:tgtEl>
                                          <p:spTgt spid="17"/>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
                                        <p:tgtEl>
                                          <p:spTgt spid="18"/>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
                                        <p:tgtEl>
                                          <p:spTgt spid="20"/>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
                                        <p:tgtEl>
                                          <p:spTgt spid="21"/>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
                                        <p:tgtEl>
                                          <p:spTgt spid="2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00"/>
                                        <p:tgtEl>
                                          <p:spTgt spid="23"/>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00"/>
                                        <p:tgtEl>
                                          <p:spTgt spid="25"/>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00"/>
                                        <p:tgtEl>
                                          <p:spTgt spid="26"/>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00"/>
                                        <p:tgtEl>
                                          <p:spTgt spid="27"/>
                                        </p:tgtEl>
                                      </p:cBhvr>
                                    </p:animEffect>
                                  </p:childTnLst>
                                </p:cTn>
                              </p:par>
                            </p:childTnLst>
                          </p:cTn>
                        </p:par>
                        <p:par>
                          <p:cTn id="40" fill="hold">
                            <p:stCondLst>
                              <p:cond delay="1800"/>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200"/>
                                        <p:tgtEl>
                                          <p:spTgt spid="28"/>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AT" dirty="0" smtClean="0"/>
              <a:t>Links</a:t>
            </a:r>
            <a:endParaRPr lang="de-AT"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149787325"/>
              </p:ext>
            </p:extLst>
          </p:nvPr>
        </p:nvGraphicFramePr>
        <p:xfrm>
          <a:off x="457200" y="1502828"/>
          <a:ext cx="8229600" cy="4399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80834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dirty="0"/>
              <a:t>Jetzt testen …</a:t>
            </a:r>
            <a:endParaRPr lang="en-US" dirty="0"/>
          </a:p>
        </p:txBody>
      </p:sp>
      <p:sp>
        <p:nvSpPr>
          <p:cNvPr id="5" name="Content Placeholder 4"/>
          <p:cNvSpPr>
            <a:spLocks noGrp="1"/>
          </p:cNvSpPr>
          <p:nvPr>
            <p:ph idx="1"/>
          </p:nvPr>
        </p:nvSpPr>
        <p:spPr/>
        <p:txBody>
          <a:bodyPr/>
          <a:lstStyle/>
          <a:p>
            <a:endParaRPr lang="de-DE"/>
          </a:p>
        </p:txBody>
      </p:sp>
      <p:sp>
        <p:nvSpPr>
          <p:cNvPr id="3" name="Slide Number Placeholder 2"/>
          <p:cNvSpPr>
            <a:spLocks noGrp="1"/>
          </p:cNvSpPr>
          <p:nvPr>
            <p:ph type="sldNum" sz="quarter" idx="12"/>
          </p:nvPr>
        </p:nvSpPr>
        <p:spPr/>
        <p:txBody>
          <a:bodyPr/>
          <a:lstStyle/>
          <a:p>
            <a:fld id="{B743FED9-B1F8-4186-9EDA-6A5493B707D1}" type="slidenum">
              <a:rPr lang="en-US" smtClean="0"/>
              <a:pPr/>
              <a:t>18</a:t>
            </a:fld>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43000"/>
            <a:ext cx="3810000" cy="2560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2"/>
          <p:cNvSpPr txBox="1"/>
          <p:nvPr/>
        </p:nvSpPr>
        <p:spPr>
          <a:xfrm>
            <a:off x="304800" y="4038600"/>
            <a:ext cx="8534400" cy="1785088"/>
          </a:xfrm>
          <a:prstGeom prst="rect">
            <a:avLst/>
          </a:prstGeom>
          <a:noFill/>
        </p:spPr>
        <p:txBody>
          <a:bodyPr wrap="square" lIns="91424" tIns="45712" rIns="91424" bIns="45712" rtlCol="0">
            <a:spAutoFit/>
          </a:bodyPr>
          <a:lstStyle/>
          <a:p>
            <a:pPr marL="179388" indent="-179388">
              <a:spcAft>
                <a:spcPts val="1200"/>
              </a:spcAft>
              <a:buFont typeface="Arial" pitchFamily="34" charset="0"/>
              <a:buChar char="•"/>
            </a:pPr>
            <a:r>
              <a:rPr lang="de-DE" sz="2000" dirty="0" smtClean="0">
                <a:cs typeface="Segoe UI" pitchFamily="34" charset="0"/>
              </a:rPr>
              <a:t>Sie können ein kostenloses </a:t>
            </a:r>
            <a:r>
              <a:rPr lang="de-DE" sz="2000" b="1" dirty="0" smtClean="0">
                <a:cs typeface="Segoe UI" pitchFamily="34" charset="0"/>
              </a:rPr>
              <a:t>Testkonto</a:t>
            </a:r>
            <a:r>
              <a:rPr lang="de-DE" sz="2000" dirty="0" smtClean="0">
                <a:cs typeface="Segoe UI" pitchFamily="34" charset="0"/>
              </a:rPr>
              <a:t> (30 </a:t>
            </a:r>
            <a:r>
              <a:rPr lang="de-DE" sz="2000" dirty="0">
                <a:cs typeface="Segoe UI" pitchFamily="34" charset="0"/>
              </a:rPr>
              <a:t>Tage mit bis zu 20 </a:t>
            </a:r>
            <a:r>
              <a:rPr lang="de-DE" sz="2000" dirty="0" smtClean="0">
                <a:cs typeface="Segoe UI" pitchFamily="34" charset="0"/>
              </a:rPr>
              <a:t>Nutzern) auf dem Kundenportal (</a:t>
            </a:r>
            <a:r>
              <a:rPr lang="de-DE" sz="2000" dirty="0" smtClean="0">
                <a:cs typeface="Segoe UI" pitchFamily="34" charset="0"/>
                <a:hlinkClick r:id="rId4"/>
              </a:rPr>
              <a:t>https</a:t>
            </a:r>
            <a:r>
              <a:rPr lang="de-DE" sz="2000" dirty="0">
                <a:cs typeface="Segoe UI" pitchFamily="34" charset="0"/>
                <a:hlinkClick r:id="rId4"/>
              </a:rPr>
              <a:t>://</a:t>
            </a:r>
            <a:r>
              <a:rPr lang="de-DE" sz="2000" dirty="0" smtClean="0">
                <a:cs typeface="Segoe UI" pitchFamily="34" charset="0"/>
                <a:hlinkClick r:id="rId4"/>
              </a:rPr>
              <a:t>mocp.microsoftonline.com</a:t>
            </a:r>
            <a:r>
              <a:rPr lang="de-DE" sz="2000" dirty="0" smtClean="0">
                <a:cs typeface="Segoe UI" pitchFamily="34" charset="0"/>
              </a:rPr>
              <a:t>) anlegen</a:t>
            </a:r>
          </a:p>
          <a:p>
            <a:pPr marL="179388" indent="-179388">
              <a:spcAft>
                <a:spcPts val="1200"/>
              </a:spcAft>
              <a:buFont typeface="Arial" pitchFamily="34" charset="0"/>
              <a:buChar char="•"/>
            </a:pPr>
            <a:r>
              <a:rPr lang="de-DE" sz="2000" dirty="0" smtClean="0">
                <a:cs typeface="Segoe UI" pitchFamily="34" charset="0"/>
              </a:rPr>
              <a:t>Die </a:t>
            </a:r>
            <a:r>
              <a:rPr lang="de-DE" sz="2000" b="1" dirty="0" smtClean="0">
                <a:cs typeface="Segoe UI" pitchFamily="34" charset="0"/>
              </a:rPr>
              <a:t>Buchung der Online Services </a:t>
            </a:r>
            <a:r>
              <a:rPr lang="de-DE" sz="2000" dirty="0" smtClean="0">
                <a:cs typeface="Segoe UI" pitchFamily="34" charset="0"/>
              </a:rPr>
              <a:t>ist ebenfalls über das </a:t>
            </a:r>
            <a:r>
              <a:rPr lang="de-DE" sz="2000" dirty="0">
                <a:cs typeface="Segoe UI" pitchFamily="34" charset="0"/>
              </a:rPr>
              <a:t>Kundenportal möglich, Sie können dabei auf die </a:t>
            </a:r>
            <a:r>
              <a:rPr lang="de-DE" sz="2000" dirty="0" smtClean="0">
                <a:cs typeface="Segoe UI" pitchFamily="34" charset="0"/>
              </a:rPr>
              <a:t>Unterstützung durch ausgewählte </a:t>
            </a:r>
            <a:r>
              <a:rPr lang="de-DE" sz="2000" b="1" dirty="0" smtClean="0">
                <a:cs typeface="Segoe UI" pitchFamily="34" charset="0"/>
                <a:hlinkClick r:id="rId5"/>
              </a:rPr>
              <a:t>Microsoft-Partner</a:t>
            </a:r>
            <a:r>
              <a:rPr lang="de-DE" sz="2000" dirty="0" smtClean="0">
                <a:cs typeface="Segoe UI" pitchFamily="34" charset="0"/>
              </a:rPr>
              <a:t> zurückgreifen </a:t>
            </a: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322493"/>
            <a:ext cx="4495800" cy="2201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54682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p:txBody>
          <a:bodyPr>
            <a:normAutofit fontScale="32500" lnSpcReduction="20000"/>
          </a:bodyPr>
          <a:lstStyle/>
          <a:p>
            <a:pPr>
              <a:lnSpc>
                <a:spcPct val="120000"/>
              </a:lnSpc>
            </a:pPr>
            <a:r>
              <a:rPr lang="en-US" sz="4800" b="1" dirty="0" err="1" smtClean="0">
                <a:latin typeface="Segoe" pitchFamily="34" charset="0"/>
              </a:rPr>
              <a:t>Hier</a:t>
            </a:r>
            <a:r>
              <a:rPr lang="en-US" sz="4800" b="1" dirty="0" smtClean="0">
                <a:latin typeface="Segoe" pitchFamily="34" charset="0"/>
              </a:rPr>
              <a:t> Name </a:t>
            </a:r>
            <a:r>
              <a:rPr lang="en-US" sz="4800" b="1" dirty="0" err="1" smtClean="0">
                <a:latin typeface="Segoe" pitchFamily="34" charset="0"/>
              </a:rPr>
              <a:t>eingeben</a:t>
            </a:r>
            <a:endParaRPr lang="en-US" sz="4800" b="1" dirty="0">
              <a:latin typeface="Segoe" pitchFamily="34" charset="0"/>
            </a:endParaRPr>
          </a:p>
          <a:p>
            <a:pPr>
              <a:lnSpc>
                <a:spcPct val="120000"/>
              </a:lnSpc>
            </a:pPr>
            <a:r>
              <a:rPr lang="de-AT" sz="4400" dirty="0" smtClean="0">
                <a:latin typeface="Segoe" pitchFamily="34" charset="0"/>
              </a:rPr>
              <a:t>Hier Funktion eingeben</a:t>
            </a:r>
            <a:r>
              <a:rPr lang="en-US" sz="4400" dirty="0">
                <a:latin typeface="Segoe" pitchFamily="34" charset="0"/>
              </a:rPr>
              <a:t> </a:t>
            </a:r>
            <a:br>
              <a:rPr lang="en-US" sz="4400" dirty="0">
                <a:latin typeface="Segoe" pitchFamily="34" charset="0"/>
              </a:rPr>
            </a:br>
            <a:endParaRPr lang="de-AT" sz="4400" dirty="0">
              <a:latin typeface="Segoe" pitchFamily="34" charset="0"/>
            </a:endParaRPr>
          </a:p>
          <a:p>
            <a:pPr>
              <a:lnSpc>
                <a:spcPct val="120000"/>
              </a:lnSpc>
            </a:pPr>
            <a:r>
              <a:rPr lang="de-AT" sz="4800" b="1" dirty="0" smtClean="0">
                <a:latin typeface="Segoe" pitchFamily="34" charset="0"/>
              </a:rPr>
              <a:t>Hier Firma eingeben</a:t>
            </a:r>
            <a:r>
              <a:rPr lang="de-AT" sz="4800" b="1" dirty="0">
                <a:latin typeface="Segoe" pitchFamily="34" charset="0"/>
              </a:rPr>
              <a:t/>
            </a:r>
            <a:br>
              <a:rPr lang="de-AT" sz="4800" b="1" dirty="0">
                <a:latin typeface="Segoe" pitchFamily="34" charset="0"/>
              </a:rPr>
            </a:br>
            <a:r>
              <a:rPr lang="de-AT" sz="4000" dirty="0" smtClean="0">
                <a:latin typeface="Segoe" pitchFamily="34" charset="0"/>
              </a:rPr>
              <a:t>Hier Firmenadresse eingeben</a:t>
            </a:r>
            <a:r>
              <a:rPr lang="de-DE" sz="4000" dirty="0">
                <a:latin typeface="Segoe" pitchFamily="34" charset="0"/>
              </a:rPr>
              <a:t/>
            </a:r>
            <a:br>
              <a:rPr lang="de-DE" sz="4000" dirty="0">
                <a:latin typeface="Segoe" pitchFamily="34" charset="0"/>
              </a:rPr>
            </a:br>
            <a:endParaRPr lang="de-DE" sz="4000" dirty="0">
              <a:latin typeface="Segoe" pitchFamily="34" charset="0"/>
            </a:endParaRPr>
          </a:p>
          <a:p>
            <a:pPr>
              <a:lnSpc>
                <a:spcPct val="120000"/>
              </a:lnSpc>
            </a:pPr>
            <a:r>
              <a:rPr lang="nb-NO" sz="4000" dirty="0">
                <a:latin typeface="Segoe" pitchFamily="34" charset="0"/>
              </a:rPr>
              <a:t>Telefon: +</a:t>
            </a:r>
            <a:r>
              <a:rPr lang="nb-NO" sz="4000" dirty="0" smtClean="0">
                <a:latin typeface="Segoe" pitchFamily="34" charset="0"/>
              </a:rPr>
              <a:t>43/xxxx/xxxxx</a:t>
            </a:r>
            <a:r>
              <a:rPr lang="nb-NO" sz="4000" dirty="0">
                <a:latin typeface="Segoe" pitchFamily="34" charset="0"/>
              </a:rPr>
              <a:t/>
            </a:r>
            <a:br>
              <a:rPr lang="nb-NO" sz="4000" dirty="0">
                <a:latin typeface="Segoe" pitchFamily="34" charset="0"/>
              </a:rPr>
            </a:br>
            <a:r>
              <a:rPr lang="de-AT" sz="4000" dirty="0" smtClean="0">
                <a:latin typeface="Segoe" pitchFamily="34" charset="0"/>
              </a:rPr>
              <a:t>Hier Mailadresse eingeben</a:t>
            </a:r>
            <a:endParaRPr lang="de-AT" sz="4000" dirty="0">
              <a:latin typeface="Segoe" pitchFamily="34" charset="0"/>
            </a:endParaRPr>
          </a:p>
          <a:p>
            <a:pPr>
              <a:lnSpc>
                <a:spcPct val="120000"/>
              </a:lnSpc>
            </a:pPr>
            <a:r>
              <a:rPr lang="de-AT" sz="4000" dirty="0" smtClean="0">
                <a:latin typeface="Segoe" pitchFamily="34" charset="0"/>
              </a:rPr>
              <a:t>Hier Webadresse eingeben</a:t>
            </a:r>
            <a:endParaRPr lang="de-AT" sz="4000" dirty="0">
              <a:latin typeface="Segoe" pitchFamily="34" charset="0"/>
            </a:endParaRPr>
          </a:p>
          <a:p>
            <a:pPr>
              <a:lnSpc>
                <a:spcPct val="120000"/>
              </a:lnSpc>
            </a:pPr>
            <a:r>
              <a:rPr lang="de-AT" sz="4000" dirty="0">
                <a:latin typeface="Segoe" pitchFamily="34" charset="0"/>
              </a:rPr>
              <a:t> </a:t>
            </a:r>
          </a:p>
          <a:p>
            <a:pPr>
              <a:lnSpc>
                <a:spcPct val="120000"/>
              </a:lnSpc>
            </a:pPr>
            <a:r>
              <a:rPr lang="en-US" sz="4000" dirty="0">
                <a:latin typeface="Segoe" pitchFamily="34" charset="0"/>
              </a:rPr>
              <a:t> </a:t>
            </a:r>
            <a:endParaRPr lang="de-AT" sz="4000" dirty="0">
              <a:latin typeface="Segoe" pitchFamily="34" charset="0"/>
            </a:endParaRPr>
          </a:p>
          <a:p>
            <a:endParaRPr lang="de-AT" dirty="0"/>
          </a:p>
        </p:txBody>
      </p:sp>
      <p:sp>
        <p:nvSpPr>
          <p:cNvPr id="2" name="Rectangle 1"/>
          <p:cNvSpPr/>
          <p:nvPr/>
        </p:nvSpPr>
        <p:spPr>
          <a:xfrm>
            <a:off x="3189514" y="2544792"/>
            <a:ext cx="1796143" cy="1918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t>Hier Foto hinlegen!</a:t>
            </a:r>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Picture 11" descr="C:\Program Files\Microsoft Resource DVD Artwork\DVD_ART\Artwork_Imagery\Shapes and Graphics\Box\Rectangle\curvy rectangle left clear.png"/>
          <p:cNvPicPr>
            <a:picLocks noChangeAspect="1" noChangeArrowheads="1"/>
          </p:cNvPicPr>
          <p:nvPr/>
        </p:nvPicPr>
        <p:blipFill>
          <a:blip r:embed="rId3"/>
          <a:srcRect/>
          <a:stretch>
            <a:fillRect/>
          </a:stretch>
        </p:blipFill>
        <p:spPr bwMode="auto">
          <a:xfrm rot="5400000">
            <a:off x="2964645" y="-1893099"/>
            <a:ext cx="3214710" cy="9144000"/>
          </a:xfrm>
          <a:prstGeom prst="rect">
            <a:avLst/>
          </a:prstGeom>
          <a:noFill/>
        </p:spPr>
      </p:pic>
      <p:pic>
        <p:nvPicPr>
          <p:cNvPr id="218" name="Picture 10" descr="C:\Program Files\Microsoft Resource DVD Artwork\DVD_ART\Artwork_Imagery\Shapes and Graphics\Box\Rectangle\curvy rectangle right clear.png"/>
          <p:cNvPicPr>
            <a:picLocks noChangeAspect="1" noChangeArrowheads="1"/>
          </p:cNvPicPr>
          <p:nvPr/>
        </p:nvPicPr>
        <p:blipFill>
          <a:blip r:embed="rId4"/>
          <a:srcRect/>
          <a:stretch>
            <a:fillRect/>
          </a:stretch>
        </p:blipFill>
        <p:spPr bwMode="auto">
          <a:xfrm rot="5400000">
            <a:off x="2612225" y="1173966"/>
            <a:ext cx="3919550" cy="9143999"/>
          </a:xfrm>
          <a:prstGeom prst="rect">
            <a:avLst/>
          </a:prstGeom>
          <a:noFill/>
        </p:spPr>
      </p:pic>
      <p:sp>
        <p:nvSpPr>
          <p:cNvPr id="3" name="Title 2"/>
          <p:cNvSpPr>
            <a:spLocks noGrp="1"/>
          </p:cNvSpPr>
          <p:nvPr>
            <p:ph type="title"/>
          </p:nvPr>
        </p:nvSpPr>
        <p:spPr/>
        <p:txBody>
          <a:bodyPr/>
          <a:lstStyle/>
          <a:p>
            <a:r>
              <a:rPr lang="de-AT" dirty="0" smtClean="0"/>
              <a:t>Häufige Ausgangssituation…</a:t>
            </a:r>
            <a:endParaRPr lang="de-AT" dirty="0"/>
          </a:p>
        </p:txBody>
      </p:sp>
      <p:sp>
        <p:nvSpPr>
          <p:cNvPr id="425" name="TextBox 445"/>
          <p:cNvSpPr txBox="1"/>
          <p:nvPr/>
        </p:nvSpPr>
        <p:spPr>
          <a:xfrm>
            <a:off x="2500302" y="4508871"/>
            <a:ext cx="5715040" cy="1920526"/>
          </a:xfrm>
          <a:prstGeom prst="rect">
            <a:avLst/>
          </a:prstGeom>
          <a:noFill/>
        </p:spPr>
        <p:txBody>
          <a:bodyPr wrap="square" lIns="0" tIns="0" rIns="0" bIns="0" rtlCol="0">
            <a:spAutoFit/>
          </a:bodyPr>
          <a:lstStyle/>
          <a:p>
            <a:pPr>
              <a:lnSpc>
                <a:spcPct val="90000"/>
              </a:lnSpc>
              <a:spcBef>
                <a:spcPts val="1800"/>
              </a:spcBef>
              <a:spcAft>
                <a:spcPts val="600"/>
              </a:spcAft>
              <a:tabLst>
                <a:tab pos="230188" algn="l"/>
                <a:tab pos="460375" algn="l"/>
                <a:tab pos="684213" algn="l"/>
              </a:tabLst>
            </a:pP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Globale</a:t>
            </a: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Verfügbarkeit</a:t>
            </a:r>
            <a:endPar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a:p>
            <a:pPr>
              <a:lnSpc>
                <a:spcPct val="90000"/>
              </a:lnSpc>
              <a:spcBef>
                <a:spcPts val="1800"/>
              </a:spcBef>
              <a:spcAft>
                <a:spcPts val="600"/>
              </a:spcAft>
              <a:tabLst>
                <a:tab pos="230188" algn="l"/>
                <a:tab pos="460375" algn="l"/>
                <a:tab pos="684213" algn="l"/>
              </a:tabLst>
            </a:pP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Einfache</a:t>
            </a: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Provisionierung</a:t>
            </a:r>
            <a:endPar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a:p>
            <a:pPr>
              <a:lnSpc>
                <a:spcPct val="90000"/>
              </a:lnSpc>
              <a:spcBef>
                <a:spcPts val="1800"/>
              </a:spcBef>
              <a:spcAft>
                <a:spcPts val="600"/>
              </a:spcAft>
              <a:tabLst>
                <a:tab pos="230188" algn="l"/>
                <a:tab pos="460375" algn="l"/>
                <a:tab pos="684213" algn="l"/>
              </a:tabLst>
            </a:pP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Business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Agilität</a:t>
            </a:r>
            <a:endPar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a:p>
            <a:pPr>
              <a:lnSpc>
                <a:spcPct val="90000"/>
              </a:lnSpc>
              <a:spcBef>
                <a:spcPts val="1800"/>
              </a:spcBef>
              <a:spcAft>
                <a:spcPts val="600"/>
              </a:spcAft>
              <a:tabLst>
                <a:tab pos="230188" algn="l"/>
                <a:tab pos="460375" algn="l"/>
                <a:tab pos="684213" algn="l"/>
              </a:tabLst>
            </a:pP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Kostenreduktion</a:t>
            </a: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(Installation,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Verwaltung</a:t>
            </a: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Backup)</a:t>
            </a:r>
          </a:p>
        </p:txBody>
      </p:sp>
      <p:sp>
        <p:nvSpPr>
          <p:cNvPr id="426" name="TextBox 446"/>
          <p:cNvSpPr txBox="1"/>
          <p:nvPr/>
        </p:nvSpPr>
        <p:spPr>
          <a:xfrm>
            <a:off x="5857884" y="1428736"/>
            <a:ext cx="3143272" cy="1920526"/>
          </a:xfrm>
          <a:prstGeom prst="rect">
            <a:avLst/>
          </a:prstGeom>
          <a:noFill/>
        </p:spPr>
        <p:txBody>
          <a:bodyPr wrap="square" lIns="0" tIns="0" rIns="0" bIns="0" rtlCol="0">
            <a:spAutoFit/>
          </a:bodyPr>
          <a:lstStyle/>
          <a:p>
            <a:pPr>
              <a:lnSpc>
                <a:spcPct val="90000"/>
              </a:lnSpc>
              <a:spcBef>
                <a:spcPts val="1800"/>
              </a:spcBef>
              <a:spcAft>
                <a:spcPts val="600"/>
              </a:spcAft>
              <a:tabLst>
                <a:tab pos="230188" algn="l"/>
                <a:tab pos="460375" algn="l"/>
                <a:tab pos="684213" algn="l"/>
              </a:tabLst>
            </a:pP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Datensicherheit</a:t>
            </a: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Datenschutz</a:t>
            </a:r>
            <a:endPar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a:p>
            <a:pPr>
              <a:lnSpc>
                <a:spcPct val="90000"/>
              </a:lnSpc>
              <a:spcBef>
                <a:spcPts val="1800"/>
              </a:spcBef>
              <a:spcAft>
                <a:spcPts val="600"/>
              </a:spcAft>
              <a:tabLst>
                <a:tab pos="230188" algn="l"/>
                <a:tab pos="460375" algn="l"/>
                <a:tab pos="684213" algn="l"/>
              </a:tabLst>
            </a:pP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Bedienbarkeit</a:t>
            </a: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 Usability	</a:t>
            </a:r>
          </a:p>
          <a:p>
            <a:pPr>
              <a:lnSpc>
                <a:spcPct val="90000"/>
              </a:lnSpc>
              <a:spcBef>
                <a:spcPts val="1800"/>
              </a:spcBef>
              <a:spcAft>
                <a:spcPts val="600"/>
              </a:spcAft>
              <a:tabLst>
                <a:tab pos="230188" algn="l"/>
                <a:tab pos="460375" algn="l"/>
                <a:tab pos="684213" algn="l"/>
              </a:tabLst>
            </a:pP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Anpassbarkeit</a:t>
            </a:r>
            <a:endPar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a:p>
            <a:pPr>
              <a:lnSpc>
                <a:spcPct val="90000"/>
              </a:lnSpc>
              <a:spcBef>
                <a:spcPts val="1800"/>
              </a:spcBef>
              <a:spcAft>
                <a:spcPts val="600"/>
              </a:spcAft>
              <a:tabLst>
                <a:tab pos="230188" algn="l"/>
                <a:tab pos="460375" algn="l"/>
                <a:tab pos="684213" algn="l"/>
              </a:tabLst>
            </a:pP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Überwachung</a:t>
            </a:r>
            <a:r>
              <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rPr>
              <a:t> / </a:t>
            </a:r>
            <a:r>
              <a:rPr lang="en-US" dirty="0" err="1" smtClean="0">
                <a:gradFill>
                  <a:gsLst>
                    <a:gs pos="0">
                      <a:schemeClr val="tx1"/>
                    </a:gs>
                    <a:gs pos="100000">
                      <a:schemeClr val="tx1"/>
                    </a:gs>
                  </a:gsLst>
                  <a:lin ang="5400000" scaled="0"/>
                </a:gradFill>
                <a:effectLst>
                  <a:outerShdw blurRad="38100" dist="38100" dir="2700000" algn="tl">
                    <a:srgbClr val="000000">
                      <a:alpha val="43137"/>
                    </a:srgbClr>
                  </a:outerShdw>
                </a:effectLst>
              </a:rPr>
              <a:t>Kontrolle</a:t>
            </a:r>
            <a:endParaRPr lang="en-US" dirty="0" smtClean="0">
              <a:gradFill>
                <a:gsLst>
                  <a:gs pos="0">
                    <a:schemeClr val="tx1"/>
                  </a:gs>
                  <a:gs pos="100000">
                    <a:schemeClr val="tx1"/>
                  </a:gs>
                </a:gsLst>
                <a:lin ang="5400000" scaled="0"/>
              </a:gradFill>
              <a:effectLst>
                <a:outerShdw blurRad="38100" dist="38100" dir="2700000" algn="tl">
                  <a:srgbClr val="000000">
                    <a:alpha val="43137"/>
                  </a:srgbClr>
                </a:outerShdw>
              </a:effectLst>
            </a:endParaRPr>
          </a:p>
        </p:txBody>
      </p:sp>
      <p:sp>
        <p:nvSpPr>
          <p:cNvPr id="427" name="Textfeld 426"/>
          <p:cNvSpPr txBox="1"/>
          <p:nvPr/>
        </p:nvSpPr>
        <p:spPr>
          <a:xfrm>
            <a:off x="66674" y="5077438"/>
            <a:ext cx="2862251" cy="923330"/>
          </a:xfrm>
          <a:prstGeom prst="rect">
            <a:avLst/>
          </a:prstGeom>
          <a:noFill/>
        </p:spPr>
        <p:txBody>
          <a:bodyPr wrap="square" rtlCol="0">
            <a:spAutoFit/>
          </a:bodyPr>
          <a:lstStyle/>
          <a:p>
            <a:r>
              <a:rPr lang="de-AT" b="1" dirty="0" smtClean="0"/>
              <a:t>Software as a Service (=SaaS),</a:t>
            </a:r>
          </a:p>
          <a:p>
            <a:r>
              <a:rPr lang="de-AT" b="1" dirty="0" smtClean="0"/>
              <a:t>„</a:t>
            </a:r>
            <a:r>
              <a:rPr lang="de-AT" b="1" dirty="0" err="1" smtClean="0"/>
              <a:t>Cloud</a:t>
            </a:r>
            <a:r>
              <a:rPr lang="de-AT" b="1" dirty="0" smtClean="0"/>
              <a:t> Computing“</a:t>
            </a:r>
            <a:endParaRPr lang="de-AT" b="1" dirty="0"/>
          </a:p>
        </p:txBody>
      </p:sp>
      <p:sp>
        <p:nvSpPr>
          <p:cNvPr id="436" name="Textfeld 435"/>
          <p:cNvSpPr txBox="1"/>
          <p:nvPr/>
        </p:nvSpPr>
        <p:spPr>
          <a:xfrm>
            <a:off x="642910" y="2214554"/>
            <a:ext cx="1928825" cy="369332"/>
          </a:xfrm>
          <a:prstGeom prst="rect">
            <a:avLst/>
          </a:prstGeom>
          <a:noFill/>
        </p:spPr>
        <p:txBody>
          <a:bodyPr wrap="square" rtlCol="0">
            <a:spAutoFit/>
          </a:bodyPr>
          <a:lstStyle/>
          <a:p>
            <a:r>
              <a:rPr lang="de-AT" b="1" dirty="0" smtClean="0"/>
              <a:t>„On </a:t>
            </a:r>
            <a:r>
              <a:rPr lang="de-AT" b="1" dirty="0" err="1" smtClean="0"/>
              <a:t>Premises</a:t>
            </a:r>
            <a:r>
              <a:rPr lang="de-AT" b="1" dirty="0" smtClean="0"/>
              <a:t>“ </a:t>
            </a:r>
            <a:endParaRPr lang="de-AT" b="1" dirty="0"/>
          </a:p>
        </p:txBody>
      </p:sp>
      <p:grpSp>
        <p:nvGrpSpPr>
          <p:cNvPr id="2" name="Group 4"/>
          <p:cNvGrpSpPr/>
          <p:nvPr/>
        </p:nvGrpSpPr>
        <p:grpSpPr>
          <a:xfrm>
            <a:off x="5786446" y="4000504"/>
            <a:ext cx="1981200" cy="1856369"/>
            <a:chOff x="6934199" y="3498905"/>
            <a:chExt cx="1638301" cy="1573649"/>
          </a:xfrm>
          <a:effectLst>
            <a:reflection blurRad="6350" stA="52000" endA="300" endPos="35000" dir="5400000" sy="-100000" algn="bl" rotWithShape="0"/>
          </a:effectLst>
        </p:grpSpPr>
        <p:pic>
          <p:nvPicPr>
            <p:cNvPr id="421" name="Picture 5" descr="bryce-earth.png"/>
            <p:cNvPicPr>
              <a:picLocks noChangeAspect="1"/>
            </p:cNvPicPr>
            <p:nvPr/>
          </p:nvPicPr>
          <p:blipFill>
            <a:blip r:embed="rId5" cstate="print"/>
            <a:stretch>
              <a:fillRect/>
            </a:stretch>
          </p:blipFill>
          <p:spPr>
            <a:xfrm>
              <a:off x="6968358" y="3498905"/>
              <a:ext cx="1573649" cy="1573649"/>
            </a:xfrm>
            <a:prstGeom prst="rect">
              <a:avLst/>
            </a:prstGeom>
          </p:spPr>
        </p:pic>
        <p:pic>
          <p:nvPicPr>
            <p:cNvPr id="428" name="Picture 6" descr="101010-ring.png"/>
            <p:cNvPicPr>
              <a:picLocks noChangeAspect="1"/>
            </p:cNvPicPr>
            <p:nvPr/>
          </p:nvPicPr>
          <p:blipFill>
            <a:blip r:embed="rId6"/>
            <a:stretch>
              <a:fillRect/>
            </a:stretch>
          </p:blipFill>
          <p:spPr>
            <a:xfrm>
              <a:off x="6934199" y="3810000"/>
              <a:ext cx="1628775" cy="949761"/>
            </a:xfrm>
            <a:prstGeom prst="rect">
              <a:avLst/>
            </a:prstGeom>
          </p:spPr>
        </p:pic>
        <p:pic>
          <p:nvPicPr>
            <p:cNvPr id="429" name="Picture 7" descr="101010-ring.png"/>
            <p:cNvPicPr>
              <a:picLocks noChangeAspect="1"/>
            </p:cNvPicPr>
            <p:nvPr/>
          </p:nvPicPr>
          <p:blipFill>
            <a:blip r:embed="rId6"/>
            <a:stretch>
              <a:fillRect/>
            </a:stretch>
          </p:blipFill>
          <p:spPr>
            <a:xfrm rot="2285466">
              <a:off x="6943725" y="3686174"/>
              <a:ext cx="1628775" cy="949761"/>
            </a:xfrm>
            <a:prstGeom prst="rect">
              <a:avLst/>
            </a:prstGeom>
          </p:spPr>
        </p:pic>
      </p:grpSp>
      <p:pic>
        <p:nvPicPr>
          <p:cNvPr id="430" name="Picture 5" descr="C:\Program Files\Microsoft Resource DVD Artwork\DVD_ART\Artwork_Imagery\HARDWARE_IMAGERY\Photos - OEM Hardware\Computer\Laptop, Notebook\Gateway M680 with Vista Business.png"/>
          <p:cNvPicPr>
            <a:picLocks noChangeAspect="1" noChangeArrowheads="1"/>
          </p:cNvPicPr>
          <p:nvPr/>
        </p:nvPicPr>
        <p:blipFill>
          <a:blip r:embed="rId7" cstate="print"/>
          <a:srcRect/>
          <a:stretch>
            <a:fillRect/>
          </a:stretch>
        </p:blipFill>
        <p:spPr bwMode="auto">
          <a:xfrm>
            <a:off x="7162800" y="5297001"/>
            <a:ext cx="1142524" cy="837851"/>
          </a:xfrm>
          <a:prstGeom prst="rect">
            <a:avLst/>
          </a:prstGeom>
          <a:noFill/>
        </p:spPr>
      </p:pic>
      <p:pic>
        <p:nvPicPr>
          <p:cNvPr id="432" name="Picture 2" descr="C:\Program Files\Microsoft Resource DVD Artwork\DVD_ART\Artwork_Imagery\HARDWARE_IMAGERY\Photos - OEM Hardware\Server Computer\HP AlphaServer SC4.png"/>
          <p:cNvPicPr>
            <a:picLocks noChangeAspect="1" noChangeArrowheads="1"/>
          </p:cNvPicPr>
          <p:nvPr/>
        </p:nvPicPr>
        <p:blipFill>
          <a:blip r:embed="rId8"/>
          <a:srcRect/>
          <a:stretch>
            <a:fillRect/>
          </a:stretch>
        </p:blipFill>
        <p:spPr bwMode="auto">
          <a:xfrm>
            <a:off x="2926826" y="1462073"/>
            <a:ext cx="2250015" cy="1714512"/>
          </a:xfrm>
          <a:prstGeom prst="rect">
            <a:avLst/>
          </a:prstGeom>
          <a:noFill/>
          <a:effectLst>
            <a:outerShdw blurRad="76200" dir="18900000" sy="23000" kx="-1200000" algn="bl" rotWithShape="0">
              <a:prstClr val="black">
                <a:alpha val="20000"/>
              </a:prstClr>
            </a:outerShdw>
          </a:effectLst>
        </p:spPr>
      </p:pic>
      <p:pic>
        <p:nvPicPr>
          <p:cNvPr id="433" name="Picture 3" descr="C:\Program Files\Microsoft Resource DVD Artwork\DVD_ART\Artwork_Imagery\HARDWARE_IMAGERY\Photos - OEM Hardware\Computer\Vista Laptop\Gateway Vista Phoenix Laptop.png"/>
          <p:cNvPicPr>
            <a:picLocks noChangeAspect="1" noChangeArrowheads="1"/>
          </p:cNvPicPr>
          <p:nvPr/>
        </p:nvPicPr>
        <p:blipFill>
          <a:blip r:embed="rId9" cstate="print"/>
          <a:srcRect/>
          <a:stretch>
            <a:fillRect/>
          </a:stretch>
        </p:blipFill>
        <p:spPr bwMode="auto">
          <a:xfrm>
            <a:off x="3214678" y="2643182"/>
            <a:ext cx="1447800" cy="1049570"/>
          </a:xfrm>
          <a:prstGeom prst="rect">
            <a:avLst/>
          </a:prstGeom>
          <a:noFill/>
          <a:effectLst>
            <a:softEdge rad="12700"/>
          </a:effectLst>
        </p:spPr>
      </p:pic>
    </p:spTree>
    <p:extLst>
      <p:ext uri="{BB962C8B-B14F-4D97-AF65-F5344CB8AC3E}">
        <p14:creationId xmlns:p14="http://schemas.microsoft.com/office/powerpoint/2010/main" val="223273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blinds(horizontal)">
                                      <p:cBhvr>
                                        <p:cTn id="7" dur="500"/>
                                        <p:tgtEl>
                                          <p:spTgt spid="4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6"/>
                                        </p:tgtEl>
                                        <p:attrNameLst>
                                          <p:attrName>style.visibility</p:attrName>
                                        </p:attrNameLst>
                                      </p:cBhvr>
                                      <p:to>
                                        <p:strVal val="visible"/>
                                      </p:to>
                                    </p:set>
                                    <p:animEffect transition="in" filter="blinds(horizontal)">
                                      <p:cBhvr>
                                        <p:cTn id="10" dur="500"/>
                                        <p:tgtEl>
                                          <p:spTgt spid="42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36"/>
                                        </p:tgtEl>
                                        <p:attrNameLst>
                                          <p:attrName>style.visibility</p:attrName>
                                        </p:attrNameLst>
                                      </p:cBhvr>
                                      <p:to>
                                        <p:strVal val="visible"/>
                                      </p:to>
                                    </p:set>
                                    <p:animEffect transition="in" filter="blinds(horizontal)">
                                      <p:cBhvr>
                                        <p:cTn id="13" dur="500"/>
                                        <p:tgtEl>
                                          <p:spTgt spid="436"/>
                                        </p:tgtEl>
                                      </p:cBhvr>
                                    </p:animEffect>
                                  </p:childTnLst>
                                </p:cTn>
                              </p:par>
                              <p:par>
                                <p:cTn id="14" presetID="3" presetClass="entr" presetSubtype="10" fill="hold" nodeType="withEffect">
                                  <p:stCondLst>
                                    <p:cond delay="0"/>
                                  </p:stCondLst>
                                  <p:childTnLst>
                                    <p:set>
                                      <p:cBhvr>
                                        <p:cTn id="15" dur="1" fill="hold">
                                          <p:stCondLst>
                                            <p:cond delay="0"/>
                                          </p:stCondLst>
                                        </p:cTn>
                                        <p:tgtEl>
                                          <p:spTgt spid="432"/>
                                        </p:tgtEl>
                                        <p:attrNameLst>
                                          <p:attrName>style.visibility</p:attrName>
                                        </p:attrNameLst>
                                      </p:cBhvr>
                                      <p:to>
                                        <p:strVal val="visible"/>
                                      </p:to>
                                    </p:set>
                                    <p:animEffect transition="in" filter="blinds(horizontal)">
                                      <p:cBhvr>
                                        <p:cTn id="16" dur="500"/>
                                        <p:tgtEl>
                                          <p:spTgt spid="432"/>
                                        </p:tgtEl>
                                      </p:cBhvr>
                                    </p:animEffect>
                                  </p:childTnLst>
                                </p:cTn>
                              </p:par>
                              <p:par>
                                <p:cTn id="17" presetID="3" presetClass="entr" presetSubtype="10" fill="hold" nodeType="withEffect">
                                  <p:stCondLst>
                                    <p:cond delay="0"/>
                                  </p:stCondLst>
                                  <p:childTnLst>
                                    <p:set>
                                      <p:cBhvr>
                                        <p:cTn id="18" dur="1" fill="hold">
                                          <p:stCondLst>
                                            <p:cond delay="0"/>
                                          </p:stCondLst>
                                        </p:cTn>
                                        <p:tgtEl>
                                          <p:spTgt spid="433"/>
                                        </p:tgtEl>
                                        <p:attrNameLst>
                                          <p:attrName>style.visibility</p:attrName>
                                        </p:attrNameLst>
                                      </p:cBhvr>
                                      <p:to>
                                        <p:strVal val="visible"/>
                                      </p:to>
                                    </p:set>
                                    <p:animEffect transition="in" filter="blinds(horizontal)">
                                      <p:cBhvr>
                                        <p:cTn id="19" dur="500"/>
                                        <p:tgtEl>
                                          <p:spTgt spid="43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25"/>
                                        </p:tgtEl>
                                        <p:attrNameLst>
                                          <p:attrName>style.visibility</p:attrName>
                                        </p:attrNameLst>
                                      </p:cBhvr>
                                      <p:to>
                                        <p:strVal val="visible"/>
                                      </p:to>
                                    </p:set>
                                    <p:animEffect transition="in" filter="blinds(horizontal)">
                                      <p:cBhvr>
                                        <p:cTn id="24" dur="500"/>
                                        <p:tgtEl>
                                          <p:spTgt spid="42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27"/>
                                        </p:tgtEl>
                                        <p:attrNameLst>
                                          <p:attrName>style.visibility</p:attrName>
                                        </p:attrNameLst>
                                      </p:cBhvr>
                                      <p:to>
                                        <p:strVal val="visible"/>
                                      </p:to>
                                    </p:set>
                                    <p:animEffect transition="in" filter="blinds(horizontal)">
                                      <p:cBhvr>
                                        <p:cTn id="27" dur="500"/>
                                        <p:tgtEl>
                                          <p:spTgt spid="427"/>
                                        </p:tgtEl>
                                      </p:cBhvr>
                                    </p:animEffect>
                                  </p:childTnLst>
                                </p:cTn>
                              </p:par>
                              <p:par>
                                <p:cTn id="28" presetID="3" presetClass="entr" presetSubtype="1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par>
                                <p:cTn id="31" presetID="3" presetClass="entr" presetSubtype="10" fill="hold" nodeType="withEffect">
                                  <p:stCondLst>
                                    <p:cond delay="0"/>
                                  </p:stCondLst>
                                  <p:childTnLst>
                                    <p:set>
                                      <p:cBhvr>
                                        <p:cTn id="32" dur="1" fill="hold">
                                          <p:stCondLst>
                                            <p:cond delay="0"/>
                                          </p:stCondLst>
                                        </p:cTn>
                                        <p:tgtEl>
                                          <p:spTgt spid="430"/>
                                        </p:tgtEl>
                                        <p:attrNameLst>
                                          <p:attrName>style.visibility</p:attrName>
                                        </p:attrNameLst>
                                      </p:cBhvr>
                                      <p:to>
                                        <p:strVal val="visible"/>
                                      </p:to>
                                    </p:set>
                                    <p:animEffect transition="in" filter="blinds(horizontal)">
                                      <p:cBhvr>
                                        <p:cTn id="33" dur="500"/>
                                        <p:tgtEl>
                                          <p:spTgt spid="430"/>
                                        </p:tgtEl>
                                      </p:cBhvr>
                                    </p:animEffect>
                                  </p:childTnLst>
                                </p:cTn>
                              </p:par>
                              <p:par>
                                <p:cTn id="34" presetID="3" presetClass="entr" presetSubtype="10" fill="hold" nodeType="withEffect">
                                  <p:stCondLst>
                                    <p:cond delay="0"/>
                                  </p:stCondLst>
                                  <p:childTnLst>
                                    <p:set>
                                      <p:cBhvr>
                                        <p:cTn id="35" dur="1" fill="hold">
                                          <p:stCondLst>
                                            <p:cond delay="0"/>
                                          </p:stCondLst>
                                        </p:cTn>
                                        <p:tgtEl>
                                          <p:spTgt spid="218"/>
                                        </p:tgtEl>
                                        <p:attrNameLst>
                                          <p:attrName>style.visibility</p:attrName>
                                        </p:attrNameLst>
                                      </p:cBhvr>
                                      <p:to>
                                        <p:strVal val="visible"/>
                                      </p:to>
                                    </p:set>
                                    <p:animEffect transition="in" filter="blinds(horizontal)">
                                      <p:cBhvr>
                                        <p:cTn id="36"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p:bldP spid="426" grpId="0"/>
      <p:bldP spid="427" grpId="0"/>
      <p:bldP spid="4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Lösung</a:t>
            </a:r>
          </a:p>
        </p:txBody>
      </p:sp>
      <p:grpSp>
        <p:nvGrpSpPr>
          <p:cNvPr id="220" name="Group 4"/>
          <p:cNvGrpSpPr/>
          <p:nvPr/>
        </p:nvGrpSpPr>
        <p:grpSpPr>
          <a:xfrm>
            <a:off x="5929322" y="4343400"/>
            <a:ext cx="1981200" cy="1856369"/>
            <a:chOff x="6934199" y="3498905"/>
            <a:chExt cx="1638301" cy="1573649"/>
          </a:xfrm>
          <a:effectLst>
            <a:reflection blurRad="6350" stA="52000" endA="300" endPos="35000" dir="5400000" sy="-100000" algn="bl" rotWithShape="0"/>
          </a:effectLst>
        </p:grpSpPr>
        <p:pic>
          <p:nvPicPr>
            <p:cNvPr id="221" name="Picture 5" descr="bryce-earth.png"/>
            <p:cNvPicPr>
              <a:picLocks noChangeAspect="1"/>
            </p:cNvPicPr>
            <p:nvPr/>
          </p:nvPicPr>
          <p:blipFill>
            <a:blip r:embed="rId3" cstate="print"/>
            <a:stretch>
              <a:fillRect/>
            </a:stretch>
          </p:blipFill>
          <p:spPr>
            <a:xfrm>
              <a:off x="6968358" y="3498905"/>
              <a:ext cx="1573649" cy="1573649"/>
            </a:xfrm>
            <a:prstGeom prst="rect">
              <a:avLst/>
            </a:prstGeom>
          </p:spPr>
        </p:pic>
        <p:pic>
          <p:nvPicPr>
            <p:cNvPr id="222" name="Picture 6" descr="101010-ring.png"/>
            <p:cNvPicPr>
              <a:picLocks noChangeAspect="1"/>
            </p:cNvPicPr>
            <p:nvPr/>
          </p:nvPicPr>
          <p:blipFill>
            <a:blip r:embed="rId4"/>
            <a:stretch>
              <a:fillRect/>
            </a:stretch>
          </p:blipFill>
          <p:spPr>
            <a:xfrm>
              <a:off x="6934199" y="3810000"/>
              <a:ext cx="1628775" cy="949761"/>
            </a:xfrm>
            <a:prstGeom prst="rect">
              <a:avLst/>
            </a:prstGeom>
          </p:spPr>
        </p:pic>
        <p:pic>
          <p:nvPicPr>
            <p:cNvPr id="223" name="Picture 7" descr="101010-ring.png"/>
            <p:cNvPicPr>
              <a:picLocks noChangeAspect="1"/>
            </p:cNvPicPr>
            <p:nvPr/>
          </p:nvPicPr>
          <p:blipFill>
            <a:blip r:embed="rId4"/>
            <a:stretch>
              <a:fillRect/>
            </a:stretch>
          </p:blipFill>
          <p:spPr>
            <a:xfrm rot="2285466">
              <a:off x="6943725" y="3686174"/>
              <a:ext cx="1628775" cy="949761"/>
            </a:xfrm>
            <a:prstGeom prst="rect">
              <a:avLst/>
            </a:prstGeom>
          </p:spPr>
        </p:pic>
      </p:grpSp>
      <p:pic>
        <p:nvPicPr>
          <p:cNvPr id="224" name="Picture 2" descr="C:\Program Files\Microsoft Resource DVD Artwork\DVD_ART\Artwork_Imagery\HARDWARE_IMAGERY\Photos - OEM Hardware\Server Computer\HP AlphaServer SC4.png"/>
          <p:cNvPicPr>
            <a:picLocks noChangeAspect="1" noChangeArrowheads="1"/>
          </p:cNvPicPr>
          <p:nvPr/>
        </p:nvPicPr>
        <p:blipFill>
          <a:blip r:embed="rId5"/>
          <a:srcRect/>
          <a:stretch>
            <a:fillRect/>
          </a:stretch>
        </p:blipFill>
        <p:spPr bwMode="auto">
          <a:xfrm>
            <a:off x="1204922" y="1676400"/>
            <a:ext cx="2381250" cy="1814513"/>
          </a:xfrm>
          <a:prstGeom prst="rect">
            <a:avLst/>
          </a:prstGeom>
          <a:noFill/>
          <a:effectLst>
            <a:outerShdw blurRad="76200" dir="18900000" sy="23000" kx="-1200000" algn="bl" rotWithShape="0">
              <a:prstClr val="black">
                <a:alpha val="20000"/>
              </a:prstClr>
            </a:outerShdw>
          </a:effectLst>
        </p:spPr>
      </p:pic>
      <p:pic>
        <p:nvPicPr>
          <p:cNvPr id="225" name="Picture 3" descr="C:\Program Files\Microsoft Resource DVD Artwork\DVD_ART\Artwork_Imagery\HARDWARE_IMAGERY\Photos - OEM Hardware\Computer\Vista Laptop\Gateway Vista Phoenix Laptop.png"/>
          <p:cNvPicPr>
            <a:picLocks noChangeAspect="1" noChangeArrowheads="1"/>
          </p:cNvPicPr>
          <p:nvPr/>
        </p:nvPicPr>
        <p:blipFill>
          <a:blip r:embed="rId6" cstate="print"/>
          <a:srcRect/>
          <a:stretch>
            <a:fillRect/>
          </a:stretch>
        </p:blipFill>
        <p:spPr bwMode="auto">
          <a:xfrm>
            <a:off x="1604972" y="2989030"/>
            <a:ext cx="1447800" cy="1049570"/>
          </a:xfrm>
          <a:prstGeom prst="rect">
            <a:avLst/>
          </a:prstGeom>
          <a:noFill/>
          <a:effectLst>
            <a:softEdge rad="12700"/>
          </a:effectLst>
        </p:spPr>
      </p:pic>
      <p:sp>
        <p:nvSpPr>
          <p:cNvPr id="226" name="Content Placeholder 3"/>
          <p:cNvSpPr txBox="1">
            <a:spLocks/>
          </p:cNvSpPr>
          <p:nvPr/>
        </p:nvSpPr>
        <p:spPr>
          <a:xfrm>
            <a:off x="142844" y="4677998"/>
            <a:ext cx="6324600" cy="1533142"/>
          </a:xfrm>
          <a:prstGeom prst="rect">
            <a:avLst/>
          </a:prstGeom>
        </p:spPr>
        <p:txBody>
          <a:bodyPr/>
          <a:lstStyle/>
          <a:p>
            <a:pPr marL="287338" indent="-287338">
              <a:lnSpc>
                <a:spcPct val="90000"/>
              </a:lnSpc>
              <a:spcBef>
                <a:spcPts val="600"/>
              </a:spcBef>
              <a:spcAft>
                <a:spcPts val="600"/>
              </a:spcAft>
              <a:buClr>
                <a:schemeClr val="tx2"/>
              </a:buClr>
              <a:buSzPct val="95000"/>
              <a:buBlip>
                <a:blip r:embed="rId7"/>
              </a:buBlip>
            </a:pPr>
            <a:r>
              <a:rPr lang="en-US" kern="0" dirty="0" err="1" smtClean="0">
                <a:solidFill>
                  <a:schemeClr val="tx1"/>
                </a:solidFill>
                <a:latin typeface="+mn-lt"/>
              </a:rPr>
              <a:t>Erweiterung</a:t>
            </a:r>
            <a:r>
              <a:rPr lang="en-US" kern="0" dirty="0" smtClean="0">
                <a:solidFill>
                  <a:schemeClr val="tx1"/>
                </a:solidFill>
                <a:latin typeface="+mn-lt"/>
              </a:rPr>
              <a:t> </a:t>
            </a:r>
            <a:r>
              <a:rPr lang="en-US" kern="0" dirty="0" err="1" smtClean="0">
                <a:solidFill>
                  <a:schemeClr val="tx1"/>
                </a:solidFill>
                <a:latin typeface="+mn-lt"/>
              </a:rPr>
              <a:t>der</a:t>
            </a:r>
            <a:r>
              <a:rPr lang="en-US" kern="0" dirty="0" smtClean="0">
                <a:solidFill>
                  <a:schemeClr val="tx1"/>
                </a:solidFill>
                <a:latin typeface="+mn-lt"/>
              </a:rPr>
              <a:t> </a:t>
            </a:r>
            <a:r>
              <a:rPr lang="en-US" kern="0" dirty="0" err="1" smtClean="0">
                <a:solidFill>
                  <a:schemeClr val="tx1"/>
                </a:solidFill>
                <a:latin typeface="+mn-lt"/>
              </a:rPr>
              <a:t>Anwendungen</a:t>
            </a:r>
            <a:r>
              <a:rPr lang="en-US" kern="0" dirty="0" smtClean="0">
                <a:solidFill>
                  <a:schemeClr val="tx1"/>
                </a:solidFill>
                <a:latin typeface="+mn-lt"/>
              </a:rPr>
              <a:t> und </a:t>
            </a:r>
            <a:r>
              <a:rPr lang="en-US" kern="0" dirty="0" err="1" smtClean="0">
                <a:solidFill>
                  <a:schemeClr val="tx1"/>
                </a:solidFill>
                <a:latin typeface="+mn-lt"/>
              </a:rPr>
              <a:t>Plattform</a:t>
            </a:r>
            <a:r>
              <a:rPr lang="en-US" kern="0" dirty="0" smtClean="0">
                <a:solidFill>
                  <a:schemeClr val="tx1"/>
                </a:solidFill>
                <a:latin typeface="+mn-lt"/>
              </a:rPr>
              <a:t> in </a:t>
            </a:r>
            <a:br>
              <a:rPr lang="en-US" kern="0" dirty="0" smtClean="0">
                <a:solidFill>
                  <a:schemeClr val="tx1"/>
                </a:solidFill>
                <a:latin typeface="+mn-lt"/>
              </a:rPr>
            </a:br>
            <a:r>
              <a:rPr lang="en-US" kern="0" dirty="0" smtClean="0">
                <a:solidFill>
                  <a:schemeClr val="tx1"/>
                </a:solidFill>
                <a:latin typeface="+mn-lt"/>
              </a:rPr>
              <a:t>die Cloud</a:t>
            </a:r>
          </a:p>
          <a:p>
            <a:pPr marL="287338" lvl="2" indent="-287338">
              <a:lnSpc>
                <a:spcPct val="90000"/>
              </a:lnSpc>
              <a:spcBef>
                <a:spcPts val="600"/>
              </a:spcBef>
              <a:spcAft>
                <a:spcPts val="600"/>
              </a:spcAft>
              <a:buClr>
                <a:schemeClr val="tx2"/>
              </a:buClr>
              <a:buSzPct val="95000"/>
              <a:buBlip>
                <a:blip r:embed="rId7"/>
              </a:buBlip>
            </a:pPr>
            <a:r>
              <a:rPr lang="en-US" kern="0" dirty="0" err="1" smtClean="0"/>
              <a:t>Durchgängiges</a:t>
            </a:r>
            <a:r>
              <a:rPr lang="en-US" kern="0" dirty="0" smtClean="0"/>
              <a:t> und </a:t>
            </a:r>
            <a:r>
              <a:rPr lang="en-US" kern="0" dirty="0" err="1" smtClean="0"/>
              <a:t>gewohntes</a:t>
            </a:r>
            <a:r>
              <a:rPr lang="en-US" kern="0" dirty="0" smtClean="0"/>
              <a:t> </a:t>
            </a:r>
            <a:r>
              <a:rPr lang="en-US" kern="0" dirty="0" err="1" smtClean="0"/>
              <a:t>Bedienungskonzept</a:t>
            </a:r>
            <a:r>
              <a:rPr lang="en-US" kern="0" dirty="0" smtClean="0"/>
              <a:t> </a:t>
            </a:r>
            <a:br>
              <a:rPr lang="en-US" kern="0" dirty="0" smtClean="0"/>
            </a:br>
            <a:r>
              <a:rPr lang="en-US" kern="0" dirty="0" err="1" smtClean="0"/>
              <a:t>für</a:t>
            </a:r>
            <a:r>
              <a:rPr lang="en-US" kern="0" dirty="0" smtClean="0"/>
              <a:t> </a:t>
            </a:r>
            <a:r>
              <a:rPr lang="en-US" kern="0" dirty="0" err="1" smtClean="0"/>
              <a:t>alle</a:t>
            </a:r>
            <a:r>
              <a:rPr lang="en-US" kern="0" dirty="0" smtClean="0"/>
              <a:t> </a:t>
            </a:r>
            <a:r>
              <a:rPr lang="en-US" kern="0" dirty="0" err="1" smtClean="0"/>
              <a:t>Geräte</a:t>
            </a:r>
            <a:endParaRPr lang="en-US" kern="0" dirty="0" smtClean="0">
              <a:solidFill>
                <a:schemeClr val="tx1"/>
              </a:solidFill>
              <a:latin typeface="+mn-lt"/>
            </a:endParaRPr>
          </a:p>
          <a:p>
            <a:pPr marL="287338" indent="-287338">
              <a:lnSpc>
                <a:spcPct val="90000"/>
              </a:lnSpc>
              <a:spcBef>
                <a:spcPts val="600"/>
              </a:spcBef>
              <a:spcAft>
                <a:spcPts val="600"/>
              </a:spcAft>
              <a:buClr>
                <a:schemeClr val="tx2"/>
              </a:buClr>
              <a:buSzPct val="95000"/>
              <a:buBlip>
                <a:blip r:embed="rId7"/>
              </a:buBlip>
            </a:pPr>
            <a:r>
              <a:rPr lang="en-US" kern="0" dirty="0" smtClean="0">
                <a:solidFill>
                  <a:schemeClr val="tx1"/>
                </a:solidFill>
                <a:latin typeface="+mn-lt"/>
              </a:rPr>
              <a:t>Best-in-class SLAs und “State of the Art“ Security</a:t>
            </a:r>
          </a:p>
        </p:txBody>
      </p:sp>
      <p:sp>
        <p:nvSpPr>
          <p:cNvPr id="227" name="Title 11"/>
          <p:cNvSpPr txBox="1">
            <a:spLocks/>
          </p:cNvSpPr>
          <p:nvPr/>
        </p:nvSpPr>
        <p:spPr bwMode="auto">
          <a:xfrm>
            <a:off x="5929322" y="3581400"/>
            <a:ext cx="2438400" cy="6093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0000"/>
              </a:lnSpc>
              <a:spcBef>
                <a:spcPct val="30000"/>
              </a:spcBef>
              <a:spcAft>
                <a:spcPct val="0"/>
              </a:spcAft>
              <a:buClrTx/>
              <a:buSzTx/>
              <a:buFontTx/>
              <a:buNone/>
              <a:tabLst/>
              <a:defRPr/>
            </a:pPr>
            <a:r>
              <a:rPr kumimoji="0" lang="en-US" sz="440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Services</a:t>
            </a:r>
            <a:endParaRPr kumimoji="0" lang="en-US" sz="440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228" name="Title 11"/>
          <p:cNvSpPr txBox="1">
            <a:spLocks/>
          </p:cNvSpPr>
          <p:nvPr/>
        </p:nvSpPr>
        <p:spPr bwMode="auto">
          <a:xfrm>
            <a:off x="214282" y="1105090"/>
            <a:ext cx="2438400" cy="6093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0000"/>
              </a:lnSpc>
              <a:spcBef>
                <a:spcPct val="30000"/>
              </a:spcBef>
              <a:spcAft>
                <a:spcPct val="0"/>
              </a:spcAft>
              <a:buClrTx/>
              <a:buSzTx/>
              <a:buFontTx/>
              <a:buNone/>
              <a:tabLst/>
              <a:defRPr/>
            </a:pPr>
            <a:r>
              <a:rPr kumimoji="0" lang="en-US" sz="44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Software</a:t>
            </a:r>
            <a:endParaRPr kumimoji="0" lang="en-US" sz="44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229" name="Content Placeholder 3"/>
          <p:cNvSpPr txBox="1">
            <a:spLocks/>
          </p:cNvSpPr>
          <p:nvPr/>
        </p:nvSpPr>
        <p:spPr>
          <a:xfrm>
            <a:off x="4024322" y="1143000"/>
            <a:ext cx="4953000" cy="1990342"/>
          </a:xfrm>
          <a:prstGeom prst="rect">
            <a:avLst/>
          </a:prstGeom>
        </p:spPr>
        <p:txBody>
          <a:bodyPr/>
          <a:lstStyle/>
          <a:p>
            <a:pPr lvl="2" indent="-342900">
              <a:lnSpc>
                <a:spcPct val="90000"/>
              </a:lnSpc>
              <a:spcBef>
                <a:spcPts val="600"/>
              </a:spcBef>
              <a:spcAft>
                <a:spcPts val="600"/>
              </a:spcAft>
              <a:buClr>
                <a:schemeClr val="tx2"/>
              </a:buClr>
              <a:buSzPct val="95000"/>
              <a:buBlip>
                <a:blip r:embed="rId7"/>
              </a:buBlip>
            </a:pPr>
            <a:r>
              <a:rPr lang="en-US" kern="0" dirty="0" smtClean="0">
                <a:solidFill>
                  <a:schemeClr val="tx1"/>
                </a:solidFill>
                <a:latin typeface="+mn-lt"/>
              </a:rPr>
              <a:t>Das </a:t>
            </a:r>
            <a:r>
              <a:rPr lang="en-US" kern="0" dirty="0" err="1" smtClean="0">
                <a:solidFill>
                  <a:schemeClr val="tx1"/>
                </a:solidFill>
                <a:latin typeface="+mn-lt"/>
              </a:rPr>
              <a:t>Beste</a:t>
            </a:r>
            <a:r>
              <a:rPr lang="en-US" kern="0" dirty="0" smtClean="0">
                <a:solidFill>
                  <a:schemeClr val="tx1"/>
                </a:solidFill>
                <a:latin typeface="+mn-lt"/>
              </a:rPr>
              <a:t> </a:t>
            </a:r>
            <a:r>
              <a:rPr lang="en-US" kern="0" dirty="0" err="1" smtClean="0">
                <a:solidFill>
                  <a:schemeClr val="tx1"/>
                </a:solidFill>
                <a:latin typeface="+mn-lt"/>
              </a:rPr>
              <a:t>aus</a:t>
            </a:r>
            <a:r>
              <a:rPr lang="en-US" kern="0" dirty="0" smtClean="0">
                <a:solidFill>
                  <a:schemeClr val="tx1"/>
                </a:solidFill>
                <a:latin typeface="+mn-lt"/>
              </a:rPr>
              <a:t> </a:t>
            </a:r>
            <a:r>
              <a:rPr lang="en-US" kern="0" dirty="0" err="1" smtClean="0">
                <a:solidFill>
                  <a:schemeClr val="tx1"/>
                </a:solidFill>
                <a:latin typeface="+mn-lt"/>
              </a:rPr>
              <a:t>beiden</a:t>
            </a:r>
            <a:r>
              <a:rPr lang="en-US" kern="0" dirty="0" smtClean="0">
                <a:solidFill>
                  <a:schemeClr val="tx1"/>
                </a:solidFill>
                <a:latin typeface="+mn-lt"/>
              </a:rPr>
              <a:t> </a:t>
            </a:r>
            <a:r>
              <a:rPr lang="en-US" kern="0" dirty="0" err="1" smtClean="0">
                <a:solidFill>
                  <a:schemeClr val="tx1"/>
                </a:solidFill>
                <a:latin typeface="+mn-lt"/>
              </a:rPr>
              <a:t>Welten</a:t>
            </a:r>
            <a:endParaRPr lang="en-US" kern="0" dirty="0" smtClean="0">
              <a:solidFill>
                <a:schemeClr val="tx1"/>
              </a:solidFill>
              <a:latin typeface="+mn-lt"/>
            </a:endParaRPr>
          </a:p>
          <a:p>
            <a:pPr lvl="2" indent="-342900">
              <a:lnSpc>
                <a:spcPct val="90000"/>
              </a:lnSpc>
              <a:spcBef>
                <a:spcPts val="600"/>
              </a:spcBef>
              <a:spcAft>
                <a:spcPts val="600"/>
              </a:spcAft>
              <a:buClr>
                <a:schemeClr val="tx2"/>
              </a:buClr>
              <a:buSzPct val="95000"/>
              <a:buBlip>
                <a:blip r:embed="rId7"/>
              </a:buBlip>
            </a:pPr>
            <a:r>
              <a:rPr lang="en-US" kern="0" dirty="0" err="1" smtClean="0">
                <a:solidFill>
                  <a:schemeClr val="tx1"/>
                </a:solidFill>
                <a:latin typeface="+mn-lt"/>
              </a:rPr>
              <a:t>Beliebige</a:t>
            </a:r>
            <a:r>
              <a:rPr lang="en-US" kern="0" dirty="0" smtClean="0">
                <a:solidFill>
                  <a:schemeClr val="tx1"/>
                </a:solidFill>
                <a:latin typeface="+mn-lt"/>
              </a:rPr>
              <a:t> </a:t>
            </a:r>
            <a:r>
              <a:rPr lang="en-US" kern="0" dirty="0" err="1" smtClean="0">
                <a:solidFill>
                  <a:schemeClr val="tx1"/>
                </a:solidFill>
                <a:latin typeface="+mn-lt"/>
              </a:rPr>
              <a:t>Deploymentszenarien</a:t>
            </a:r>
            <a:r>
              <a:rPr lang="en-US" kern="0" dirty="0" smtClean="0">
                <a:solidFill>
                  <a:schemeClr val="tx1"/>
                </a:solidFill>
                <a:latin typeface="+mn-lt"/>
              </a:rPr>
              <a:t> </a:t>
            </a:r>
            <a:br>
              <a:rPr lang="en-US" kern="0" dirty="0" smtClean="0">
                <a:solidFill>
                  <a:schemeClr val="tx1"/>
                </a:solidFill>
                <a:latin typeface="+mn-lt"/>
              </a:rPr>
            </a:br>
            <a:r>
              <a:rPr lang="en-US" kern="0" dirty="0" err="1" smtClean="0">
                <a:solidFill>
                  <a:schemeClr val="tx1"/>
                </a:solidFill>
                <a:latin typeface="+mn-lt"/>
              </a:rPr>
              <a:t>z.B</a:t>
            </a:r>
            <a:r>
              <a:rPr lang="en-US" kern="0" dirty="0" smtClean="0">
                <a:solidFill>
                  <a:schemeClr val="tx1"/>
                </a:solidFill>
                <a:latin typeface="+mn-lt"/>
              </a:rPr>
              <a:t>.: </a:t>
            </a:r>
            <a:r>
              <a:rPr lang="en-US" kern="0" dirty="0" err="1" smtClean="0">
                <a:solidFill>
                  <a:schemeClr val="tx1"/>
                </a:solidFill>
                <a:latin typeface="+mn-lt"/>
              </a:rPr>
              <a:t>Koexistenz</a:t>
            </a:r>
            <a:r>
              <a:rPr lang="en-US" kern="0" dirty="0" smtClean="0">
                <a:solidFill>
                  <a:schemeClr val="tx1"/>
                </a:solidFill>
                <a:latin typeface="+mn-lt"/>
              </a:rPr>
              <a:t> </a:t>
            </a:r>
            <a:r>
              <a:rPr lang="en-US" kern="0" dirty="0" err="1" smtClean="0">
                <a:solidFill>
                  <a:schemeClr val="tx1"/>
                </a:solidFill>
                <a:latin typeface="+mn-lt"/>
              </a:rPr>
              <a:t>mit</a:t>
            </a:r>
            <a:r>
              <a:rPr lang="en-US" kern="0" dirty="0" smtClean="0">
                <a:solidFill>
                  <a:schemeClr val="tx1"/>
                </a:solidFill>
                <a:latin typeface="+mn-lt"/>
              </a:rPr>
              <a:t> On-Premises </a:t>
            </a:r>
            <a:r>
              <a:rPr lang="en-US" kern="0" dirty="0" err="1" smtClean="0">
                <a:solidFill>
                  <a:schemeClr val="tx1"/>
                </a:solidFill>
                <a:latin typeface="+mn-lt"/>
              </a:rPr>
              <a:t>Servern</a:t>
            </a:r>
            <a:endParaRPr lang="en-US" kern="0" dirty="0" smtClean="0">
              <a:solidFill>
                <a:schemeClr val="tx1"/>
              </a:solidFill>
              <a:latin typeface="+mn-lt"/>
            </a:endParaRPr>
          </a:p>
          <a:p>
            <a:pPr lvl="2" indent="-342900">
              <a:lnSpc>
                <a:spcPct val="90000"/>
              </a:lnSpc>
              <a:spcBef>
                <a:spcPts val="600"/>
              </a:spcBef>
              <a:spcAft>
                <a:spcPts val="600"/>
              </a:spcAft>
              <a:buClr>
                <a:schemeClr val="tx2"/>
              </a:buClr>
              <a:buSzPct val="95000"/>
              <a:buBlip>
                <a:blip r:embed="rId7"/>
              </a:buBlip>
            </a:pPr>
            <a:r>
              <a:rPr lang="en-US" kern="0" dirty="0" err="1" smtClean="0"/>
              <a:t>Reduktion</a:t>
            </a:r>
            <a:r>
              <a:rPr lang="en-US" kern="0" dirty="0" smtClean="0"/>
              <a:t> </a:t>
            </a:r>
            <a:r>
              <a:rPr lang="en-US" kern="0" dirty="0" err="1" smtClean="0"/>
              <a:t>der</a:t>
            </a:r>
            <a:r>
              <a:rPr lang="en-US" kern="0" dirty="0" smtClean="0"/>
              <a:t> TCO</a:t>
            </a:r>
            <a:endParaRPr lang="en-US" kern="0" dirty="0" smtClean="0">
              <a:solidFill>
                <a:schemeClr val="tx1"/>
              </a:solidFill>
              <a:latin typeface="+mn-lt"/>
            </a:endParaRPr>
          </a:p>
          <a:p>
            <a:pPr lvl="2" indent="-342900">
              <a:lnSpc>
                <a:spcPct val="90000"/>
              </a:lnSpc>
              <a:spcBef>
                <a:spcPts val="600"/>
              </a:spcBef>
              <a:spcAft>
                <a:spcPts val="600"/>
              </a:spcAft>
              <a:buClr>
                <a:schemeClr val="tx2"/>
              </a:buClr>
              <a:buSzPct val="95000"/>
              <a:buBlip>
                <a:blip r:embed="rId7"/>
              </a:buBlip>
            </a:pPr>
            <a:endParaRPr lang="en-US" kern="0" dirty="0" smtClean="0">
              <a:solidFill>
                <a:schemeClr val="tx1"/>
              </a:solidFill>
              <a:latin typeface="+mn-lt"/>
            </a:endParaRPr>
          </a:p>
        </p:txBody>
      </p:sp>
      <p:sp>
        <p:nvSpPr>
          <p:cNvPr id="230" name="Rectangle 19"/>
          <p:cNvSpPr/>
          <p:nvPr/>
        </p:nvSpPr>
        <p:spPr>
          <a:xfrm>
            <a:off x="3567122" y="3000164"/>
            <a:ext cx="2286000" cy="2379892"/>
          </a:xfrm>
          <a:prstGeom prst="rect">
            <a:avLst/>
          </a:prstGeom>
        </p:spPr>
        <p:txBody>
          <a:bodyPr wrap="square" lIns="82305" tIns="41153" rIns="82305" bIns="41153">
            <a:spAutoFit/>
          </a:bodyPr>
          <a:lstStyle/>
          <a:p>
            <a:pPr algn="ctr" defTabSz="1096919" rtl="0" eaLnBrk="0" fontAlgn="base" hangingPunct="0">
              <a:lnSpc>
                <a:spcPct val="75000"/>
              </a:lnSpc>
              <a:spcBef>
                <a:spcPct val="0"/>
              </a:spcBef>
              <a:spcAft>
                <a:spcPct val="0"/>
              </a:spcAft>
              <a:defRPr/>
            </a:pPr>
            <a:r>
              <a:rPr lang="en-US" sz="19900" b="1" kern="1200" dirty="0">
                <a:ln w="9525" cmpd="sng">
                  <a:noFill/>
                  <a:prstDash val="solid"/>
                </a:ln>
                <a:solidFill>
                  <a:srgbClr val="006699"/>
                </a:solidFill>
                <a:effectLst>
                  <a:glow rad="228600">
                    <a:srgbClr val="FFFFFF"/>
                  </a:glow>
                </a:effectLst>
                <a:latin typeface="Segoe Semibold"/>
                <a:ea typeface="ＭＳ Ｐゴシック" pitchFamily="34" charset="-128"/>
                <a:cs typeface="+mn-cs"/>
              </a:rPr>
              <a:t>+</a:t>
            </a:r>
          </a:p>
        </p:txBody>
      </p:sp>
    </p:spTree>
    <p:extLst>
      <p:ext uri="{BB962C8B-B14F-4D97-AF65-F5344CB8AC3E}">
        <p14:creationId xmlns:p14="http://schemas.microsoft.com/office/powerpoint/2010/main" val="17340886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46064"/>
            <a:ext cx="8485833" cy="439736"/>
          </a:xfrm>
        </p:spPr>
        <p:txBody>
          <a:bodyPr/>
          <a:lstStyle/>
          <a:p>
            <a:r>
              <a:rPr lang="de-AT" dirty="0" smtClean="0"/>
              <a:t>BPOS in 3 Punkten: Das Beste aus 2 Welten +…</a:t>
            </a:r>
            <a:endParaRPr lang="de-AT" dirty="0"/>
          </a:p>
        </p:txBody>
      </p:sp>
      <p:graphicFrame>
        <p:nvGraphicFramePr>
          <p:cNvPr id="6" name="Diagram 5"/>
          <p:cNvGraphicFramePr/>
          <p:nvPr>
            <p:extLst>
              <p:ext uri="{D42A27DB-BD31-4B8C-83A1-F6EECF244321}">
                <p14:modId xmlns:p14="http://schemas.microsoft.com/office/powerpoint/2010/main" val="264406063"/>
              </p:ext>
            </p:extLst>
          </p:nvPr>
        </p:nvGraphicFramePr>
        <p:xfrm>
          <a:off x="242176" y="1214422"/>
          <a:ext cx="8616104" cy="5244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rotWithShape="1">
          <a:blip r:embed="rId7" cstate="print"/>
          <a:srcRect l="5670" t="-2383" r="2416" b="8177"/>
          <a:stretch/>
        </p:blipFill>
        <p:spPr bwMode="auto">
          <a:xfrm rot="21299806">
            <a:off x="6228785" y="5045114"/>
            <a:ext cx="2756934" cy="16828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935400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609600"/>
          </a:xfrm>
        </p:spPr>
        <p:txBody>
          <a:bodyPr>
            <a:noAutofit/>
          </a:bodyPr>
          <a:lstStyle/>
          <a:p>
            <a:r>
              <a:rPr lang="de-DE" sz="3200" dirty="0" smtClean="0">
                <a:latin typeface="+mn-lt"/>
              </a:rPr>
              <a:t>Sicherheit der Microsoft-Rechenzentren</a:t>
            </a:r>
            <a:endParaRPr lang="en-US" sz="3200" dirty="0">
              <a:solidFill>
                <a:schemeClr val="tx2"/>
              </a:solidFill>
              <a:latin typeface="+mn-lt"/>
            </a:endParaRPr>
          </a:p>
        </p:txBody>
      </p:sp>
      <p:pic>
        <p:nvPicPr>
          <p:cNvPr id="16" name="Picture 17" descr="server-room-purple.png"/>
          <p:cNvPicPr>
            <a:picLocks noChangeAspect="1"/>
          </p:cNvPicPr>
          <p:nvPr/>
        </p:nvPicPr>
        <p:blipFill>
          <a:blip r:embed="rId3" cstate="print">
            <a:grayscl/>
          </a:blip>
          <a:srcRect b="2380"/>
          <a:stretch>
            <a:fillRect/>
          </a:stretch>
        </p:blipFill>
        <p:spPr>
          <a:xfrm>
            <a:off x="5334000" y="5696750"/>
            <a:ext cx="3810000" cy="1161249"/>
          </a:xfrm>
          <a:prstGeom prst="rect">
            <a:avLst/>
          </a:prstGeom>
          <a:noFill/>
          <a:ln>
            <a:noFill/>
          </a:ln>
        </p:spPr>
      </p:pic>
      <p:grpSp>
        <p:nvGrpSpPr>
          <p:cNvPr id="3" name="Gruppieren 28"/>
          <p:cNvGrpSpPr/>
          <p:nvPr/>
        </p:nvGrpSpPr>
        <p:grpSpPr>
          <a:xfrm rot="21332992">
            <a:off x="3820954" y="1871309"/>
            <a:ext cx="5101213" cy="1987888"/>
            <a:chOff x="4106166" y="2198259"/>
            <a:chExt cx="5101213" cy="1987888"/>
          </a:xfrm>
        </p:grpSpPr>
        <p:pic>
          <p:nvPicPr>
            <p:cNvPr id="7" name="Picture 4" descr="inside glow vertical bar clear two-thirds"/>
            <p:cNvPicPr>
              <a:picLocks noChangeAspect="1" noChangeArrowheads="1"/>
            </p:cNvPicPr>
            <p:nvPr/>
          </p:nvPicPr>
          <p:blipFill>
            <a:blip r:embed="rId4" cstate="print"/>
            <a:srcRect/>
            <a:stretch>
              <a:fillRect/>
            </a:stretch>
          </p:blipFill>
          <p:spPr bwMode="auto">
            <a:xfrm>
              <a:off x="6086471" y="3952069"/>
              <a:ext cx="2880000" cy="118010"/>
            </a:xfrm>
            <a:prstGeom prst="rect">
              <a:avLst/>
            </a:prstGeom>
            <a:noFill/>
          </p:spPr>
        </p:pic>
        <p:pic>
          <p:nvPicPr>
            <p:cNvPr id="8" name="Picture 4" descr="inside glow vertical bar clear two-thirds"/>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6086471" y="3733712"/>
              <a:ext cx="2880000" cy="105569"/>
            </a:xfrm>
            <a:prstGeom prst="rect">
              <a:avLst/>
            </a:prstGeom>
            <a:noFill/>
          </p:spPr>
        </p:pic>
        <p:pic>
          <p:nvPicPr>
            <p:cNvPr id="9" name="Picture 4" descr="inside glow vertical bar clear two-thirds"/>
            <p:cNvPicPr>
              <a:picLocks noChangeAspect="1" noChangeArrowheads="1"/>
            </p:cNvPicPr>
            <p:nvPr/>
          </p:nvPicPr>
          <p:blipFill>
            <a:blip r:embed="rId4" cstate="print"/>
            <a:srcRect/>
            <a:stretch>
              <a:fillRect/>
            </a:stretch>
          </p:blipFill>
          <p:spPr bwMode="auto">
            <a:xfrm>
              <a:off x="6086471" y="3515342"/>
              <a:ext cx="2880000" cy="105569"/>
            </a:xfrm>
            <a:prstGeom prst="rect">
              <a:avLst/>
            </a:prstGeom>
            <a:noFill/>
          </p:spPr>
        </p:pic>
        <p:pic>
          <p:nvPicPr>
            <p:cNvPr id="10" name="Picture 4" descr="inside glow vertical bar clear two-thirds"/>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6086471" y="3296981"/>
              <a:ext cx="2880000" cy="122438"/>
            </a:xfrm>
            <a:prstGeom prst="rect">
              <a:avLst/>
            </a:prstGeom>
            <a:noFill/>
          </p:spPr>
        </p:pic>
        <p:pic>
          <p:nvPicPr>
            <p:cNvPr id="11" name="Picture 4" descr="inside glow vertical bar clear two-thirds"/>
            <p:cNvPicPr>
              <a:picLocks noChangeAspect="1" noChangeArrowheads="1"/>
            </p:cNvPicPr>
            <p:nvPr/>
          </p:nvPicPr>
          <p:blipFill>
            <a:blip r:embed="rId4" cstate="print"/>
            <a:srcRect/>
            <a:stretch>
              <a:fillRect/>
            </a:stretch>
          </p:blipFill>
          <p:spPr bwMode="auto">
            <a:xfrm>
              <a:off x="6086471" y="3078614"/>
              <a:ext cx="2880000" cy="121319"/>
            </a:xfrm>
            <a:prstGeom prst="rect">
              <a:avLst/>
            </a:prstGeom>
            <a:noFill/>
          </p:spPr>
        </p:pic>
        <p:pic>
          <p:nvPicPr>
            <p:cNvPr id="12" name="Picture 4" descr="inside glow vertical bar clear two-thirds"/>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6086471" y="2860256"/>
              <a:ext cx="2880000" cy="131011"/>
            </a:xfrm>
            <a:prstGeom prst="rect">
              <a:avLst/>
            </a:prstGeom>
            <a:noFill/>
          </p:spPr>
        </p:pic>
        <p:pic>
          <p:nvPicPr>
            <p:cNvPr id="13" name="Picture 4" descr="inside glow vertical bar clear two-thirds"/>
            <p:cNvPicPr>
              <a:picLocks noChangeAspect="1" noChangeArrowheads="1"/>
            </p:cNvPicPr>
            <p:nvPr/>
          </p:nvPicPr>
          <p:blipFill>
            <a:blip r:embed="rId4" cstate="print"/>
            <a:srcRect/>
            <a:stretch>
              <a:fillRect/>
            </a:stretch>
          </p:blipFill>
          <p:spPr bwMode="auto">
            <a:xfrm>
              <a:off x="6086471" y="2641885"/>
              <a:ext cx="2880000" cy="124062"/>
            </a:xfrm>
            <a:prstGeom prst="rect">
              <a:avLst/>
            </a:prstGeom>
            <a:noFill/>
          </p:spPr>
        </p:pic>
        <p:pic>
          <p:nvPicPr>
            <p:cNvPr id="14" name="Picture 4" descr="inside glow vertical bar clear two-thirds"/>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6086471" y="2423526"/>
              <a:ext cx="2880000" cy="127105"/>
            </a:xfrm>
            <a:prstGeom prst="rect">
              <a:avLst/>
            </a:prstGeom>
            <a:noFill/>
          </p:spPr>
        </p:pic>
        <p:pic>
          <p:nvPicPr>
            <p:cNvPr id="15" name="Picture 4" descr="inside glow vertical bar clear two-thirds"/>
            <p:cNvPicPr>
              <a:picLocks noChangeAspect="1" noChangeArrowheads="1"/>
            </p:cNvPicPr>
            <p:nvPr/>
          </p:nvPicPr>
          <p:blipFill>
            <a:blip r:embed="rId4" cstate="print"/>
            <a:srcRect/>
            <a:stretch>
              <a:fillRect/>
            </a:stretch>
          </p:blipFill>
          <p:spPr bwMode="auto">
            <a:xfrm>
              <a:off x="6086471" y="2223499"/>
              <a:ext cx="2880000" cy="137279"/>
            </a:xfrm>
            <a:prstGeom prst="rect">
              <a:avLst/>
            </a:prstGeom>
            <a:noFill/>
          </p:spPr>
        </p:pic>
        <p:sp>
          <p:nvSpPr>
            <p:cNvPr id="17" name="Isosceles Triangle 47"/>
            <p:cNvSpPr/>
            <p:nvPr/>
          </p:nvSpPr>
          <p:spPr bwMode="auto">
            <a:xfrm rot="16200000">
              <a:off x="4110378" y="2253273"/>
              <a:ext cx="1905000" cy="1913423"/>
            </a:xfrm>
            <a:prstGeom prst="triangle">
              <a:avLst/>
            </a:prstGeom>
            <a:gradFill>
              <a:gsLst>
                <a:gs pos="100000">
                  <a:schemeClr val="bg1">
                    <a:lumMod val="95000"/>
                    <a:alpha val="0"/>
                  </a:schemeClr>
                </a:gs>
                <a:gs pos="0">
                  <a:schemeClr val="accent1">
                    <a:lumMod val="75000"/>
                    <a:alpha val="48000"/>
                  </a:schemeClr>
                </a:gs>
              </a:gsLst>
              <a:lin ang="16200000" scaled="0"/>
            </a:gradFill>
            <a:ln>
              <a:gradFill>
                <a:gsLst>
                  <a:gs pos="0">
                    <a:schemeClr val="accent1">
                      <a:tint val="66000"/>
                      <a:satMod val="160000"/>
                    </a:schemeClr>
                  </a:gs>
                  <a:gs pos="100000">
                    <a:schemeClr val="accent1">
                      <a:tint val="23500"/>
                      <a:satMod val="160000"/>
                      <a:alpha val="0"/>
                    </a:schemeClr>
                  </a:gs>
                </a:gsLst>
                <a:lin ang="5400000" scaled="0"/>
              </a:gradFill>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800" dirty="0" smtClean="0">
                <a:solidFill>
                  <a:schemeClr val="tx1"/>
                </a:solidFill>
              </a:endParaRPr>
            </a:p>
          </p:txBody>
        </p:sp>
        <p:sp>
          <p:nvSpPr>
            <p:cNvPr id="18" name="TextBox 20"/>
            <p:cNvSpPr txBox="1"/>
            <p:nvPr/>
          </p:nvSpPr>
          <p:spPr>
            <a:xfrm>
              <a:off x="6156559" y="3932231"/>
              <a:ext cx="2909811" cy="253916"/>
            </a:xfrm>
            <a:prstGeom prst="rect">
              <a:avLst/>
            </a:prstGeom>
            <a:noFill/>
          </p:spPr>
          <p:txBody>
            <a:bodyPr wrap="square" rtlCol="0">
              <a:spAutoFit/>
            </a:bodyPr>
            <a:lstStyle/>
            <a:p>
              <a:r>
                <a:rPr lang="en-US" sz="1050" b="1" spc="50" dirty="0" smtClean="0">
                  <a:cs typeface="Segoe UI" pitchFamily="34" charset="0"/>
                </a:rPr>
                <a:t>9. </a:t>
              </a:r>
              <a:r>
                <a:rPr lang="en-US" sz="1050" b="1" spc="50" dirty="0" err="1" smtClean="0">
                  <a:cs typeface="Segoe UI" pitchFamily="34" charset="0"/>
                </a:rPr>
                <a:t>Authentifizierung</a:t>
              </a:r>
              <a:r>
                <a:rPr lang="en-US" sz="1050" b="1" spc="50" dirty="0" smtClean="0">
                  <a:cs typeface="Segoe UI" pitchFamily="34" charset="0"/>
                </a:rPr>
                <a:t> </a:t>
              </a:r>
              <a:r>
                <a:rPr lang="en-US" sz="1050" b="1" spc="50" dirty="0" err="1" smtClean="0">
                  <a:cs typeface="Segoe UI" pitchFamily="34" charset="0"/>
                </a:rPr>
                <a:t>ggü</a:t>
              </a:r>
              <a:r>
                <a:rPr lang="en-US" sz="1050" b="1" spc="50" dirty="0" smtClean="0">
                  <a:cs typeface="Segoe UI" pitchFamily="34" charset="0"/>
                </a:rPr>
                <a:t>. </a:t>
              </a:r>
              <a:r>
                <a:rPr lang="en-US" sz="1050" b="1" spc="50" dirty="0" err="1" smtClean="0">
                  <a:cs typeface="Segoe UI" pitchFamily="34" charset="0"/>
                </a:rPr>
                <a:t>Daten</a:t>
              </a:r>
              <a:endParaRPr lang="en-US" sz="1050" b="1" spc="50" dirty="0">
                <a:cs typeface="Segoe UI" pitchFamily="34" charset="0"/>
              </a:endParaRPr>
            </a:p>
          </p:txBody>
        </p:sp>
        <p:sp>
          <p:nvSpPr>
            <p:cNvPr id="19" name="TextBox 22"/>
            <p:cNvSpPr txBox="1"/>
            <p:nvPr/>
          </p:nvSpPr>
          <p:spPr>
            <a:xfrm>
              <a:off x="6156560" y="3708471"/>
              <a:ext cx="2933462" cy="253916"/>
            </a:xfrm>
            <a:prstGeom prst="rect">
              <a:avLst/>
            </a:prstGeom>
            <a:noFill/>
          </p:spPr>
          <p:txBody>
            <a:bodyPr wrap="square" rtlCol="0">
              <a:spAutoFit/>
            </a:bodyPr>
            <a:lstStyle/>
            <a:p>
              <a:r>
                <a:rPr lang="en-US" sz="1050" b="1" spc="50" dirty="0" smtClean="0">
                  <a:cs typeface="Segoe UI" pitchFamily="34" charset="0"/>
                </a:rPr>
                <a:t>8. </a:t>
              </a:r>
              <a:r>
                <a:rPr lang="en-US" sz="1050" b="1" spc="50" dirty="0" err="1" smtClean="0">
                  <a:cs typeface="Segoe UI" pitchFamily="34" charset="0"/>
                </a:rPr>
                <a:t>Abgetrennte</a:t>
              </a:r>
              <a:r>
                <a:rPr lang="en-US" sz="1050" b="1" spc="50" dirty="0" smtClean="0">
                  <a:cs typeface="Segoe UI" pitchFamily="34" charset="0"/>
                </a:rPr>
                <a:t> </a:t>
              </a:r>
              <a:r>
                <a:rPr lang="en-US" sz="1050" b="1" spc="50" dirty="0" err="1" smtClean="0">
                  <a:cs typeface="Segoe UI" pitchFamily="34" charset="0"/>
                </a:rPr>
                <a:t>Datennetzwerke</a:t>
              </a:r>
              <a:endParaRPr lang="en-US" sz="1050" b="1" spc="50" dirty="0">
                <a:cs typeface="Segoe UI" pitchFamily="34" charset="0"/>
              </a:endParaRPr>
            </a:p>
          </p:txBody>
        </p:sp>
        <p:sp>
          <p:nvSpPr>
            <p:cNvPr id="20" name="TextBox 33"/>
            <p:cNvSpPr txBox="1"/>
            <p:nvPr/>
          </p:nvSpPr>
          <p:spPr>
            <a:xfrm>
              <a:off x="6156562" y="3476453"/>
              <a:ext cx="1694695" cy="253916"/>
            </a:xfrm>
            <a:prstGeom prst="rect">
              <a:avLst/>
            </a:prstGeom>
            <a:noFill/>
          </p:spPr>
          <p:txBody>
            <a:bodyPr wrap="square" rtlCol="0">
              <a:spAutoFit/>
            </a:bodyPr>
            <a:lstStyle/>
            <a:p>
              <a:r>
                <a:rPr lang="en-US" sz="1050" b="1" spc="50" dirty="0" smtClean="0">
                  <a:cs typeface="Segoe UI" pitchFamily="34" charset="0"/>
                </a:rPr>
                <a:t>7. </a:t>
              </a:r>
              <a:r>
                <a:rPr lang="en-US" sz="1050" b="1" spc="50" dirty="0" err="1" smtClean="0">
                  <a:cs typeface="Segoe UI" pitchFamily="34" charset="0"/>
                </a:rPr>
                <a:t>Virenscanner</a:t>
              </a:r>
              <a:endParaRPr lang="en-US" sz="1050" b="1" spc="50" dirty="0">
                <a:cs typeface="Segoe UI" pitchFamily="34" charset="0"/>
              </a:endParaRPr>
            </a:p>
          </p:txBody>
        </p:sp>
        <p:sp>
          <p:nvSpPr>
            <p:cNvPr id="21" name="TextBox 35"/>
            <p:cNvSpPr txBox="1"/>
            <p:nvPr/>
          </p:nvSpPr>
          <p:spPr>
            <a:xfrm>
              <a:off x="6156561" y="3262216"/>
              <a:ext cx="3050818" cy="253916"/>
            </a:xfrm>
            <a:prstGeom prst="rect">
              <a:avLst/>
            </a:prstGeom>
            <a:noFill/>
          </p:spPr>
          <p:txBody>
            <a:bodyPr wrap="square" rtlCol="0">
              <a:spAutoFit/>
            </a:bodyPr>
            <a:lstStyle/>
            <a:p>
              <a:r>
                <a:rPr lang="en-US" sz="1050" b="1" spc="50" dirty="0" smtClean="0">
                  <a:cs typeface="Segoe UI" pitchFamily="34" charset="0"/>
                </a:rPr>
                <a:t>6. </a:t>
              </a:r>
              <a:r>
                <a:rPr lang="en-US" sz="1050" b="1" spc="50" dirty="0" err="1" smtClean="0">
                  <a:cs typeface="Segoe UI" pitchFamily="34" charset="0"/>
                </a:rPr>
                <a:t>Gegenmaßnahmen</a:t>
              </a:r>
              <a:r>
                <a:rPr lang="en-US" sz="1050" b="1" spc="50" dirty="0" smtClean="0">
                  <a:cs typeface="Segoe UI" pitchFamily="34" charset="0"/>
                </a:rPr>
                <a:t> auf </a:t>
              </a:r>
              <a:r>
                <a:rPr lang="en-US" sz="1050" b="1" spc="50" dirty="0" err="1" smtClean="0">
                  <a:cs typeface="Segoe UI" pitchFamily="34" charset="0"/>
                </a:rPr>
                <a:t>Anwendungsebene</a:t>
              </a:r>
              <a:endParaRPr lang="en-US" sz="1050" b="1" spc="50" dirty="0">
                <a:cs typeface="Segoe UI" pitchFamily="34" charset="0"/>
              </a:endParaRPr>
            </a:p>
          </p:txBody>
        </p:sp>
        <p:sp>
          <p:nvSpPr>
            <p:cNvPr id="22" name="TextBox 37"/>
            <p:cNvSpPr txBox="1"/>
            <p:nvPr/>
          </p:nvSpPr>
          <p:spPr>
            <a:xfrm>
              <a:off x="6156562" y="3030198"/>
              <a:ext cx="2905552" cy="253916"/>
            </a:xfrm>
            <a:prstGeom prst="rect">
              <a:avLst/>
            </a:prstGeom>
            <a:noFill/>
          </p:spPr>
          <p:txBody>
            <a:bodyPr wrap="square" rtlCol="0">
              <a:spAutoFit/>
            </a:bodyPr>
            <a:lstStyle/>
            <a:p>
              <a:r>
                <a:rPr lang="en-US" sz="1050" b="1" spc="50" dirty="0" smtClean="0">
                  <a:cs typeface="Segoe UI" pitchFamily="34" charset="0"/>
                </a:rPr>
                <a:t>5. </a:t>
              </a:r>
              <a:r>
                <a:rPr lang="en-US" sz="1050" b="1" spc="50" dirty="0" err="1" smtClean="0">
                  <a:cs typeface="Segoe UI" pitchFamily="34" charset="0"/>
                </a:rPr>
                <a:t>Authentifizierung</a:t>
              </a:r>
              <a:r>
                <a:rPr lang="en-US" sz="1050" b="1" spc="50" dirty="0" smtClean="0">
                  <a:cs typeface="Segoe UI" pitchFamily="34" charset="0"/>
                </a:rPr>
                <a:t> der </a:t>
              </a:r>
              <a:r>
                <a:rPr lang="en-US" sz="1050" b="1" spc="50" dirty="0" err="1" smtClean="0">
                  <a:cs typeface="Segoe UI" pitchFamily="34" charset="0"/>
                </a:rPr>
                <a:t>Anwendungen</a:t>
              </a:r>
              <a:endParaRPr lang="en-US" sz="1050" b="1" spc="50" dirty="0">
                <a:cs typeface="Segoe UI" pitchFamily="34" charset="0"/>
              </a:endParaRPr>
            </a:p>
          </p:txBody>
        </p:sp>
        <p:sp>
          <p:nvSpPr>
            <p:cNvPr id="23" name="TextBox 40"/>
            <p:cNvSpPr txBox="1"/>
            <p:nvPr/>
          </p:nvSpPr>
          <p:spPr>
            <a:xfrm>
              <a:off x="6156562" y="2835013"/>
              <a:ext cx="1856598" cy="253916"/>
            </a:xfrm>
            <a:prstGeom prst="rect">
              <a:avLst/>
            </a:prstGeom>
            <a:noFill/>
          </p:spPr>
          <p:txBody>
            <a:bodyPr wrap="square" rtlCol="0">
              <a:spAutoFit/>
            </a:bodyPr>
            <a:lstStyle/>
            <a:p>
              <a:r>
                <a:rPr lang="en-US" sz="1050" b="1" spc="50" dirty="0" smtClean="0">
                  <a:cs typeface="Segoe UI" pitchFamily="34" charset="0"/>
                </a:rPr>
                <a:t>4. </a:t>
              </a:r>
              <a:r>
                <a:rPr lang="en-US" sz="1050" b="1" spc="50" dirty="0" err="1" smtClean="0">
                  <a:cs typeface="Segoe UI" pitchFamily="34" charset="0"/>
                </a:rPr>
                <a:t>Sicherheit</a:t>
              </a:r>
              <a:r>
                <a:rPr lang="en-US" sz="1050" b="1" spc="50" dirty="0" smtClean="0">
                  <a:cs typeface="Segoe UI" pitchFamily="34" charset="0"/>
                </a:rPr>
                <a:t> auf OS-</a:t>
              </a:r>
              <a:r>
                <a:rPr lang="en-US" sz="1050" b="1" spc="50" dirty="0" err="1" smtClean="0">
                  <a:cs typeface="Segoe UI" pitchFamily="34" charset="0"/>
                </a:rPr>
                <a:t>Ebene</a:t>
              </a:r>
              <a:endParaRPr lang="en-US" sz="1050" b="1" spc="50" dirty="0">
                <a:cs typeface="Segoe UI" pitchFamily="34" charset="0"/>
              </a:endParaRPr>
            </a:p>
          </p:txBody>
        </p:sp>
        <p:sp>
          <p:nvSpPr>
            <p:cNvPr id="24" name="TextBox 42"/>
            <p:cNvSpPr txBox="1"/>
            <p:nvPr/>
          </p:nvSpPr>
          <p:spPr>
            <a:xfrm>
              <a:off x="6156562" y="2612520"/>
              <a:ext cx="2596912" cy="253916"/>
            </a:xfrm>
            <a:prstGeom prst="rect">
              <a:avLst/>
            </a:prstGeom>
            <a:noFill/>
          </p:spPr>
          <p:txBody>
            <a:bodyPr wrap="square" rtlCol="0">
              <a:spAutoFit/>
            </a:bodyPr>
            <a:lstStyle/>
            <a:p>
              <a:r>
                <a:rPr lang="en-US" sz="1050" b="1" spc="50" dirty="0" smtClean="0">
                  <a:cs typeface="Segoe UI" pitchFamily="34" charset="0"/>
                </a:rPr>
                <a:t>3. </a:t>
              </a:r>
              <a:r>
                <a:rPr lang="en-US" sz="1050" b="1" spc="50" dirty="0" err="1" smtClean="0">
                  <a:cs typeface="Segoe UI" pitchFamily="34" charset="0"/>
                </a:rPr>
                <a:t>Einbruchserkennungssysteme</a:t>
              </a:r>
              <a:r>
                <a:rPr lang="en-US" sz="1050" b="1" spc="50" dirty="0" smtClean="0">
                  <a:cs typeface="Segoe UI" pitchFamily="34" charset="0"/>
                </a:rPr>
                <a:t> (IDS)</a:t>
              </a:r>
              <a:endParaRPr lang="en-US" sz="1050" b="1" spc="50" dirty="0">
                <a:cs typeface="Segoe UI" pitchFamily="34" charset="0"/>
              </a:endParaRPr>
            </a:p>
          </p:txBody>
        </p:sp>
        <p:sp>
          <p:nvSpPr>
            <p:cNvPr id="25" name="TextBox 44"/>
            <p:cNvSpPr txBox="1"/>
            <p:nvPr/>
          </p:nvSpPr>
          <p:spPr>
            <a:xfrm>
              <a:off x="6156562" y="2398284"/>
              <a:ext cx="1856598" cy="253916"/>
            </a:xfrm>
            <a:prstGeom prst="rect">
              <a:avLst/>
            </a:prstGeom>
            <a:noFill/>
          </p:spPr>
          <p:txBody>
            <a:bodyPr wrap="square" rtlCol="0">
              <a:spAutoFit/>
            </a:bodyPr>
            <a:lstStyle/>
            <a:p>
              <a:r>
                <a:rPr lang="en-US" sz="1050" b="1" spc="50" dirty="0" smtClean="0">
                  <a:cs typeface="Segoe UI" pitchFamily="34" charset="0"/>
                </a:rPr>
                <a:t>2. Firewalls</a:t>
              </a:r>
              <a:endParaRPr lang="en-US" sz="1050" b="1" spc="50" dirty="0">
                <a:cs typeface="Segoe UI" pitchFamily="34" charset="0"/>
              </a:endParaRPr>
            </a:p>
          </p:txBody>
        </p:sp>
        <p:sp>
          <p:nvSpPr>
            <p:cNvPr id="26" name="TextBox 46"/>
            <p:cNvSpPr txBox="1"/>
            <p:nvPr/>
          </p:nvSpPr>
          <p:spPr>
            <a:xfrm>
              <a:off x="6156561" y="2198259"/>
              <a:ext cx="1856598" cy="253916"/>
            </a:xfrm>
            <a:prstGeom prst="rect">
              <a:avLst/>
            </a:prstGeom>
            <a:noFill/>
          </p:spPr>
          <p:txBody>
            <a:bodyPr wrap="square" rtlCol="0">
              <a:spAutoFit/>
            </a:bodyPr>
            <a:lstStyle/>
            <a:p>
              <a:r>
                <a:rPr lang="en-US" sz="1050" b="1" spc="50" dirty="0" smtClean="0">
                  <a:cs typeface="Segoe UI" pitchFamily="34" charset="0"/>
                </a:rPr>
                <a:t>1. Router </a:t>
              </a:r>
              <a:r>
                <a:rPr lang="en-US" sz="1050" b="1" spc="50" dirty="0" err="1" smtClean="0">
                  <a:cs typeface="Segoe UI" pitchFamily="34" charset="0"/>
                </a:rPr>
                <a:t>mit</a:t>
              </a:r>
              <a:r>
                <a:rPr lang="en-US" sz="1050" b="1" spc="50" dirty="0" smtClean="0">
                  <a:cs typeface="Segoe UI" pitchFamily="34" charset="0"/>
                </a:rPr>
                <a:t> </a:t>
              </a:r>
              <a:r>
                <a:rPr lang="en-US" sz="1050" b="1" spc="50" dirty="0" err="1" smtClean="0">
                  <a:cs typeface="Segoe UI" pitchFamily="34" charset="0"/>
                </a:rPr>
                <a:t>Filterung</a:t>
              </a:r>
              <a:endParaRPr lang="en-US" sz="1050" b="1" spc="50" dirty="0">
                <a:cs typeface="Segoe UI" pitchFamily="34" charset="0"/>
              </a:endParaRPr>
            </a:p>
          </p:txBody>
        </p:sp>
      </p:grpSp>
      <p:sp>
        <p:nvSpPr>
          <p:cNvPr id="28" name="TextBox 32"/>
          <p:cNvSpPr txBox="1"/>
          <p:nvPr/>
        </p:nvSpPr>
        <p:spPr>
          <a:xfrm>
            <a:off x="152400" y="1295400"/>
            <a:ext cx="5572392" cy="5139852"/>
          </a:xfrm>
          <a:prstGeom prst="rect">
            <a:avLst/>
          </a:prstGeom>
          <a:noFill/>
        </p:spPr>
        <p:txBody>
          <a:bodyPr wrap="square" lIns="91424" tIns="45712" rIns="91424" bIns="45712" rtlCol="0">
            <a:spAutoFit/>
          </a:bodyPr>
          <a:lstStyle/>
          <a:p>
            <a:pPr marL="179388" indent="-179388">
              <a:spcAft>
                <a:spcPts val="600"/>
              </a:spcAft>
              <a:buFont typeface="Arial" pitchFamily="34" charset="0"/>
              <a:buChar char="•"/>
            </a:pPr>
            <a:r>
              <a:rPr lang="de-DE" b="1" dirty="0" smtClean="0">
                <a:cs typeface="Segoe UI" pitchFamily="34" charset="0"/>
              </a:rPr>
              <a:t>Wesentliche Sicherheitsmerkmale:</a:t>
            </a:r>
          </a:p>
          <a:p>
            <a:pPr marL="636588" lvl="1" indent="-179388">
              <a:spcAft>
                <a:spcPts val="600"/>
              </a:spcAft>
              <a:buFont typeface="Arial" pitchFamily="34" charset="0"/>
              <a:buChar char="•"/>
            </a:pPr>
            <a:r>
              <a:rPr lang="en-US" dirty="0" err="1" smtClean="0">
                <a:cs typeface="Segoe UI" pitchFamily="34" charset="0"/>
              </a:rPr>
              <a:t>Geographisch</a:t>
            </a:r>
            <a:r>
              <a:rPr lang="en-US" dirty="0" smtClean="0">
                <a:cs typeface="Segoe UI" pitchFamily="34" charset="0"/>
              </a:rPr>
              <a:t> </a:t>
            </a:r>
            <a:r>
              <a:rPr lang="en-US" dirty="0" err="1" smtClean="0">
                <a:cs typeface="Segoe UI" pitchFamily="34" charset="0"/>
              </a:rPr>
              <a:t>verteilte</a:t>
            </a:r>
            <a:r>
              <a:rPr lang="en-US" dirty="0" smtClean="0">
                <a:cs typeface="Segoe UI" pitchFamily="34" charset="0"/>
              </a:rPr>
              <a:t> und </a:t>
            </a:r>
            <a:r>
              <a:rPr lang="en-US" dirty="0" err="1" smtClean="0">
                <a:cs typeface="Segoe UI" pitchFamily="34" charset="0"/>
              </a:rPr>
              <a:t>sich</a:t>
            </a:r>
            <a:r>
              <a:rPr lang="en-US" dirty="0" smtClean="0">
                <a:cs typeface="Segoe UI" pitchFamily="34" charset="0"/>
              </a:rPr>
              <a:t> </a:t>
            </a:r>
            <a:r>
              <a:rPr lang="en-US" dirty="0" err="1" smtClean="0">
                <a:cs typeface="Segoe UI" pitchFamily="34" charset="0"/>
              </a:rPr>
              <a:t>gegenseitig</a:t>
            </a:r>
            <a:r>
              <a:rPr lang="en-US" dirty="0" smtClean="0">
                <a:cs typeface="Segoe UI" pitchFamily="34" charset="0"/>
              </a:rPr>
              <a:t> </a:t>
            </a:r>
            <a:r>
              <a:rPr lang="en-US" dirty="0" err="1" smtClean="0">
                <a:cs typeface="Segoe UI" pitchFamily="34" charset="0"/>
              </a:rPr>
              <a:t>absichernde</a:t>
            </a:r>
            <a:r>
              <a:rPr lang="en-US" dirty="0" smtClean="0">
                <a:cs typeface="Segoe UI" pitchFamily="34" charset="0"/>
              </a:rPr>
              <a:t> </a:t>
            </a:r>
            <a:r>
              <a:rPr lang="en-US" dirty="0" err="1" smtClean="0">
                <a:cs typeface="Segoe UI" pitchFamily="34" charset="0"/>
              </a:rPr>
              <a:t>Rechenzentren</a:t>
            </a:r>
            <a:r>
              <a:rPr lang="en-US" dirty="0" smtClean="0">
                <a:cs typeface="Segoe UI" pitchFamily="34" charset="0"/>
              </a:rPr>
              <a:t> (in </a:t>
            </a:r>
            <a:r>
              <a:rPr lang="en-US" dirty="0" err="1" smtClean="0">
                <a:cs typeface="Segoe UI" pitchFamily="34" charset="0"/>
              </a:rPr>
              <a:t>Europa</a:t>
            </a:r>
            <a:r>
              <a:rPr lang="en-US" dirty="0" smtClean="0">
                <a:cs typeface="Segoe UI" pitchFamily="34" charset="0"/>
              </a:rPr>
              <a:t>: Dublin in </a:t>
            </a:r>
            <a:r>
              <a:rPr lang="en-US" dirty="0" err="1" smtClean="0">
                <a:cs typeface="Segoe UI" pitchFamily="34" charset="0"/>
              </a:rPr>
              <a:t>Irland</a:t>
            </a:r>
            <a:r>
              <a:rPr lang="en-US" dirty="0" smtClean="0">
                <a:cs typeface="Segoe UI" pitchFamily="34" charset="0"/>
              </a:rPr>
              <a:t> und Amsterdam in den </a:t>
            </a:r>
            <a:r>
              <a:rPr lang="en-US" dirty="0" err="1" smtClean="0">
                <a:cs typeface="Segoe UI" pitchFamily="34" charset="0"/>
              </a:rPr>
              <a:t>Niederlanden</a:t>
            </a:r>
            <a:r>
              <a:rPr lang="en-US" dirty="0" smtClean="0">
                <a:cs typeface="Segoe UI" pitchFamily="34" charset="0"/>
              </a:rPr>
              <a:t>)</a:t>
            </a:r>
          </a:p>
          <a:p>
            <a:pPr marL="636588" lvl="1" indent="-179388">
              <a:spcAft>
                <a:spcPts val="600"/>
              </a:spcAft>
              <a:buFont typeface="Arial" pitchFamily="34" charset="0"/>
              <a:buChar char="•"/>
            </a:pPr>
            <a:r>
              <a:rPr lang="en-US" dirty="0" err="1" smtClean="0">
                <a:cs typeface="Segoe UI" pitchFamily="34" charset="0"/>
              </a:rPr>
              <a:t>Redundante</a:t>
            </a:r>
            <a:r>
              <a:rPr lang="en-US" dirty="0" smtClean="0">
                <a:cs typeface="Segoe UI" pitchFamily="34" charset="0"/>
              </a:rPr>
              <a:t> </a:t>
            </a:r>
            <a:r>
              <a:rPr lang="en-US" dirty="0" err="1" smtClean="0">
                <a:cs typeface="Segoe UI" pitchFamily="34" charset="0"/>
              </a:rPr>
              <a:t>Systeme</a:t>
            </a:r>
            <a:r>
              <a:rPr lang="en-US" dirty="0" smtClean="0">
                <a:cs typeface="Segoe UI" pitchFamily="34" charset="0"/>
              </a:rPr>
              <a:t> </a:t>
            </a:r>
            <a:r>
              <a:rPr lang="en-US" dirty="0" err="1" smtClean="0">
                <a:cs typeface="Segoe UI" pitchFamily="34" charset="0"/>
              </a:rPr>
              <a:t>innerhalb</a:t>
            </a:r>
            <a:r>
              <a:rPr lang="en-US" dirty="0" smtClean="0">
                <a:cs typeface="Segoe UI" pitchFamily="34" charset="0"/>
              </a:rPr>
              <a:t> der </a:t>
            </a:r>
            <a:r>
              <a:rPr lang="en-US" dirty="0" err="1" smtClean="0">
                <a:cs typeface="Segoe UI" pitchFamily="34" charset="0"/>
              </a:rPr>
              <a:t>Rechenzentren</a:t>
            </a:r>
            <a:endParaRPr lang="en-US" dirty="0" smtClean="0">
              <a:cs typeface="Segoe UI" pitchFamily="34" charset="0"/>
            </a:endParaRPr>
          </a:p>
          <a:p>
            <a:pPr marL="636588" lvl="1" indent="-179388">
              <a:spcAft>
                <a:spcPts val="600"/>
              </a:spcAft>
              <a:buFont typeface="Arial" pitchFamily="34" charset="0"/>
              <a:buChar char="•"/>
            </a:pPr>
            <a:r>
              <a:rPr lang="en-US" dirty="0" smtClean="0">
                <a:cs typeface="Segoe UI" pitchFamily="34" charset="0"/>
              </a:rPr>
              <a:t>9 </a:t>
            </a:r>
            <a:r>
              <a:rPr lang="en-US" dirty="0" err="1" smtClean="0">
                <a:cs typeface="Segoe UI" pitchFamily="34" charset="0"/>
              </a:rPr>
              <a:t>Ebenen</a:t>
            </a:r>
            <a:r>
              <a:rPr lang="en-US" dirty="0" smtClean="0">
                <a:cs typeface="Segoe UI" pitchFamily="34" charset="0"/>
              </a:rPr>
              <a:t> von </a:t>
            </a:r>
            <a:r>
              <a:rPr lang="en-US" dirty="0" err="1" smtClean="0">
                <a:cs typeface="Segoe UI" pitchFamily="34" charset="0"/>
              </a:rPr>
              <a:t>Datensicherheit</a:t>
            </a:r>
            <a:endParaRPr lang="en-US" dirty="0" smtClean="0">
              <a:cs typeface="Segoe UI" pitchFamily="34" charset="0"/>
            </a:endParaRPr>
          </a:p>
          <a:p>
            <a:pPr marL="636588" lvl="1" indent="-179388">
              <a:spcAft>
                <a:spcPts val="600"/>
              </a:spcAft>
              <a:buFont typeface="Arial" pitchFamily="34" charset="0"/>
              <a:buChar char="•"/>
            </a:pPr>
            <a:r>
              <a:rPr lang="en-US" dirty="0" err="1" smtClean="0">
                <a:cs typeface="Segoe UI" pitchFamily="34" charset="0"/>
              </a:rPr>
              <a:t>Verschlüsselte</a:t>
            </a:r>
            <a:r>
              <a:rPr lang="en-US" dirty="0" smtClean="0">
                <a:cs typeface="Segoe UI" pitchFamily="34" charset="0"/>
              </a:rPr>
              <a:t> </a:t>
            </a:r>
            <a:r>
              <a:rPr lang="en-US" dirty="0" err="1" smtClean="0">
                <a:cs typeface="Segoe UI" pitchFamily="34" charset="0"/>
              </a:rPr>
              <a:t>Datenkommunikation</a:t>
            </a:r>
            <a:r>
              <a:rPr lang="en-US" dirty="0" smtClean="0">
                <a:cs typeface="Segoe UI" pitchFamily="34" charset="0"/>
              </a:rPr>
              <a:t> </a:t>
            </a:r>
            <a:r>
              <a:rPr lang="en-US" dirty="0" err="1" smtClean="0">
                <a:cs typeface="Segoe UI" pitchFamily="34" charset="0"/>
              </a:rPr>
              <a:t>über</a:t>
            </a:r>
            <a:r>
              <a:rPr lang="en-US" dirty="0" smtClean="0">
                <a:cs typeface="Segoe UI" pitchFamily="34" charset="0"/>
              </a:rPr>
              <a:t> SSL</a:t>
            </a:r>
          </a:p>
          <a:p>
            <a:pPr marL="636588" lvl="1" indent="-179388">
              <a:spcAft>
                <a:spcPts val="600"/>
              </a:spcAft>
              <a:buFont typeface="Arial" pitchFamily="34" charset="0"/>
              <a:buChar char="•"/>
            </a:pPr>
            <a:r>
              <a:rPr lang="en-US" dirty="0" err="1" smtClean="0">
                <a:cs typeface="Segoe UI" pitchFamily="34" charset="0"/>
              </a:rPr>
              <a:t>Betriebsprozesse</a:t>
            </a:r>
            <a:r>
              <a:rPr lang="en-US" dirty="0" smtClean="0">
                <a:cs typeface="Segoe UI" pitchFamily="34" charset="0"/>
              </a:rPr>
              <a:t> an </a:t>
            </a:r>
            <a:r>
              <a:rPr lang="en-US" dirty="0" err="1" smtClean="0">
                <a:cs typeface="Segoe UI" pitchFamily="34" charset="0"/>
              </a:rPr>
              <a:t>etablierten</a:t>
            </a:r>
            <a:r>
              <a:rPr lang="en-US" dirty="0" smtClean="0">
                <a:cs typeface="Segoe UI" pitchFamily="34" charset="0"/>
              </a:rPr>
              <a:t> </a:t>
            </a:r>
            <a:r>
              <a:rPr lang="en-US" dirty="0" err="1" smtClean="0">
                <a:cs typeface="Segoe UI" pitchFamily="34" charset="0"/>
              </a:rPr>
              <a:t>Konzepten</a:t>
            </a:r>
            <a:r>
              <a:rPr lang="en-US" dirty="0" smtClean="0">
                <a:cs typeface="Segoe UI" pitchFamily="34" charset="0"/>
              </a:rPr>
              <a:t> (ITIL/MOF) </a:t>
            </a:r>
            <a:r>
              <a:rPr lang="en-US" dirty="0" err="1" smtClean="0">
                <a:cs typeface="Segoe UI" pitchFamily="34" charset="0"/>
              </a:rPr>
              <a:t>ausgerichtet</a:t>
            </a:r>
            <a:r>
              <a:rPr lang="en-US" dirty="0" smtClean="0">
                <a:cs typeface="Segoe UI" pitchFamily="34" charset="0"/>
              </a:rPr>
              <a:t> und </a:t>
            </a:r>
            <a:r>
              <a:rPr lang="en-US" dirty="0" err="1" smtClean="0">
                <a:cs typeface="Segoe UI" pitchFamily="34" charset="0"/>
              </a:rPr>
              <a:t>laufend</a:t>
            </a:r>
            <a:r>
              <a:rPr lang="en-US" dirty="0" smtClean="0">
                <a:cs typeface="Segoe UI" pitchFamily="34" charset="0"/>
              </a:rPr>
              <a:t> </a:t>
            </a:r>
            <a:r>
              <a:rPr lang="en-US" dirty="0" err="1" smtClean="0">
                <a:cs typeface="Segoe UI" pitchFamily="34" charset="0"/>
              </a:rPr>
              <a:t>überprüft</a:t>
            </a:r>
            <a:endParaRPr lang="en-US" dirty="0" smtClean="0">
              <a:cs typeface="Segoe UI" pitchFamily="34" charset="0"/>
            </a:endParaRPr>
          </a:p>
          <a:p>
            <a:pPr marL="636588" lvl="1" indent="-179388">
              <a:spcAft>
                <a:spcPts val="600"/>
              </a:spcAft>
              <a:buFont typeface="Arial" pitchFamily="34" charset="0"/>
              <a:buChar char="•"/>
            </a:pPr>
            <a:r>
              <a:rPr lang="en-US" dirty="0" err="1" smtClean="0">
                <a:cs typeface="Segoe UI" pitchFamily="34" charset="0"/>
              </a:rPr>
              <a:t>Permanenter</a:t>
            </a:r>
            <a:r>
              <a:rPr lang="en-US" dirty="0" smtClean="0">
                <a:cs typeface="Segoe UI" pitchFamily="34" charset="0"/>
              </a:rPr>
              <a:t> Support, </a:t>
            </a:r>
            <a:r>
              <a:rPr lang="de-DE" dirty="0" smtClean="0">
                <a:cs typeface="Segoe UI" pitchFamily="34" charset="0"/>
              </a:rPr>
              <a:t>24 Stunden am Tag, 365 Tage im Jahr</a:t>
            </a:r>
            <a:endParaRPr lang="en-US" dirty="0" smtClean="0">
              <a:cs typeface="Segoe UI" pitchFamily="34" charset="0"/>
            </a:endParaRPr>
          </a:p>
          <a:p>
            <a:pPr marL="636588" lvl="1" indent="-179388">
              <a:spcAft>
                <a:spcPts val="600"/>
              </a:spcAft>
              <a:buFont typeface="Arial" pitchFamily="34" charset="0"/>
              <a:buChar char="•"/>
            </a:pPr>
            <a:r>
              <a:rPr lang="en-US" dirty="0" err="1" smtClean="0">
                <a:cs typeface="Segoe UI" pitchFamily="34" charset="0"/>
              </a:rPr>
              <a:t>Dienstgütevereinbarung</a:t>
            </a:r>
            <a:r>
              <a:rPr lang="en-US" dirty="0" smtClean="0">
                <a:cs typeface="Segoe UI" pitchFamily="34" charset="0"/>
              </a:rPr>
              <a:t> (SLA) </a:t>
            </a:r>
            <a:r>
              <a:rPr lang="en-US" dirty="0" err="1" smtClean="0">
                <a:cs typeface="Segoe UI" pitchFamily="34" charset="0"/>
              </a:rPr>
              <a:t>mit</a:t>
            </a:r>
            <a:r>
              <a:rPr lang="en-US" dirty="0" smtClean="0">
                <a:cs typeface="Segoe UI" pitchFamily="34" charset="0"/>
              </a:rPr>
              <a:t> 99,9% </a:t>
            </a:r>
            <a:r>
              <a:rPr lang="en-US" dirty="0" err="1" smtClean="0">
                <a:cs typeface="Segoe UI" pitchFamily="34" charset="0"/>
              </a:rPr>
              <a:t>garantierter</a:t>
            </a:r>
            <a:r>
              <a:rPr lang="en-US" dirty="0" smtClean="0">
                <a:cs typeface="Segoe UI" pitchFamily="34" charset="0"/>
              </a:rPr>
              <a:t> </a:t>
            </a:r>
            <a:r>
              <a:rPr lang="en-US" dirty="0" err="1" smtClean="0">
                <a:cs typeface="Segoe UI" pitchFamily="34" charset="0"/>
              </a:rPr>
              <a:t>Verfügbarkeit</a:t>
            </a:r>
            <a:endParaRPr lang="en-US" dirty="0" smtClean="0">
              <a:cs typeface="Segoe UI" pitchFamily="34" charset="0"/>
            </a:endParaRPr>
          </a:p>
          <a:p>
            <a:pPr marL="636588" lvl="1" indent="-179388">
              <a:spcAft>
                <a:spcPts val="600"/>
              </a:spcAft>
              <a:buFont typeface="Arial" pitchFamily="34" charset="0"/>
              <a:buChar char="•"/>
            </a:pPr>
            <a:r>
              <a:rPr lang="en-US" dirty="0" err="1" smtClean="0">
                <a:cs typeface="Segoe UI" pitchFamily="34" charset="0"/>
              </a:rPr>
              <a:t>CyberTrust</a:t>
            </a:r>
            <a:r>
              <a:rPr lang="en-US" dirty="0" smtClean="0">
                <a:cs typeface="Segoe UI" pitchFamily="34" charset="0"/>
              </a:rPr>
              <a:t>- und ISO 27001-Zertifizierung </a:t>
            </a:r>
            <a:r>
              <a:rPr lang="en-US" dirty="0" err="1" smtClean="0">
                <a:cs typeface="Segoe UI" pitchFamily="34" charset="0"/>
              </a:rPr>
              <a:t>für</a:t>
            </a:r>
            <a:r>
              <a:rPr lang="en-US" dirty="0" smtClean="0">
                <a:cs typeface="Segoe UI" pitchFamily="34" charset="0"/>
              </a:rPr>
              <a:t> die </a:t>
            </a:r>
            <a:r>
              <a:rPr lang="en-US" dirty="0" err="1" smtClean="0">
                <a:cs typeface="Segoe UI" pitchFamily="34" charset="0"/>
              </a:rPr>
              <a:t>Rechenzentren</a:t>
            </a:r>
            <a:r>
              <a:rPr lang="en-US" dirty="0" smtClean="0">
                <a:cs typeface="Segoe UI" pitchFamily="34" charset="0"/>
              </a:rPr>
              <a:t>, </a:t>
            </a:r>
            <a:r>
              <a:rPr lang="en-US" dirty="0" err="1" smtClean="0">
                <a:cs typeface="Segoe UI" pitchFamily="34" charset="0"/>
              </a:rPr>
              <a:t>CyberTrust-Zertifizierung</a:t>
            </a:r>
            <a:r>
              <a:rPr lang="en-US" dirty="0" smtClean="0">
                <a:cs typeface="Segoe UI" pitchFamily="34" charset="0"/>
              </a:rPr>
              <a:t> </a:t>
            </a:r>
            <a:r>
              <a:rPr lang="en-US" dirty="0" err="1" smtClean="0">
                <a:cs typeface="Segoe UI" pitchFamily="34" charset="0"/>
              </a:rPr>
              <a:t>für</a:t>
            </a:r>
            <a:r>
              <a:rPr lang="en-US" dirty="0" smtClean="0">
                <a:cs typeface="Segoe UI" pitchFamily="34" charset="0"/>
              </a:rPr>
              <a:t> die </a:t>
            </a:r>
            <a:r>
              <a:rPr lang="en-US" dirty="0" err="1" smtClean="0">
                <a:cs typeface="Segoe UI" pitchFamily="34" charset="0"/>
              </a:rPr>
              <a:t>Onlinedienste</a:t>
            </a:r>
            <a:endParaRPr lang="de-DE" dirty="0" smtClean="0">
              <a:cs typeface="Segoe UI" pitchFamily="34" charset="0"/>
            </a:endParaRPr>
          </a:p>
        </p:txBody>
      </p:sp>
      <p:sp>
        <p:nvSpPr>
          <p:cNvPr id="4" name="Slide Number Placeholder 3"/>
          <p:cNvSpPr>
            <a:spLocks noGrp="1"/>
          </p:cNvSpPr>
          <p:nvPr>
            <p:ph type="sldNum" sz="quarter" idx="12"/>
          </p:nvPr>
        </p:nvSpPr>
        <p:spPr/>
        <p:txBody>
          <a:bodyPr/>
          <a:lstStyle/>
          <a:p>
            <a:fld id="{B743FED9-B1F8-4186-9EDA-6A5493B707D1}" type="slidenum">
              <a:rPr lang="en-US" smtClean="0"/>
              <a:pPr/>
              <a:t>5</a:t>
            </a:fld>
            <a:endParaRPr lang="en-US"/>
          </a:p>
        </p:txBody>
      </p:sp>
    </p:spTree>
    <p:extLst>
      <p:ext uri="{BB962C8B-B14F-4D97-AF65-F5344CB8AC3E}">
        <p14:creationId xmlns:p14="http://schemas.microsoft.com/office/powerpoint/2010/main" val="22175581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AT" dirty="0" smtClean="0"/>
              <a:t>Software +Service </a:t>
            </a:r>
            <a:r>
              <a:rPr lang="de-AT" dirty="0"/>
              <a:t>Angebot</a:t>
            </a:r>
          </a:p>
        </p:txBody>
      </p:sp>
      <p:sp>
        <p:nvSpPr>
          <p:cNvPr id="63" name="Trapezoid 62"/>
          <p:cNvSpPr/>
          <p:nvPr/>
        </p:nvSpPr>
        <p:spPr bwMode="auto">
          <a:xfrm>
            <a:off x="0" y="5191717"/>
            <a:ext cx="9144000" cy="1666283"/>
          </a:xfrm>
          <a:prstGeom prst="trapezoid">
            <a:avLst>
              <a:gd name="adj" fmla="val 43824"/>
            </a:avLst>
          </a:prstGeom>
          <a:gradFill flip="none" rotWithShape="1">
            <a:gsLst>
              <a:gs pos="0">
                <a:schemeClr val="tx1"/>
              </a:gs>
              <a:gs pos="77000">
                <a:srgbClr val="FFFFFF">
                  <a:alpha val="0"/>
                </a:srgbClr>
              </a:gs>
              <a:gs pos="100000">
                <a:srgbClr val="FFFFFF">
                  <a:alpha val="0"/>
                </a:srgbClr>
              </a:gs>
            </a:gsLst>
            <a:lin ang="16200000" scaled="1"/>
            <a:tileRect/>
          </a:gradFill>
          <a:ln w="19050">
            <a:solidFill>
              <a:schemeClr val="tx1">
                <a:alpha val="23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200" dirty="0" smtClean="0">
              <a:solidFill>
                <a:schemeClr val="tx1"/>
              </a:solidFill>
            </a:endParaRPr>
          </a:p>
        </p:txBody>
      </p:sp>
      <p:sp>
        <p:nvSpPr>
          <p:cNvPr id="64" name="Rounded Rectangle 54"/>
          <p:cNvSpPr/>
          <p:nvPr/>
        </p:nvSpPr>
        <p:spPr bwMode="auto">
          <a:xfrm>
            <a:off x="2752725" y="1013122"/>
            <a:ext cx="5505450" cy="1737552"/>
          </a:xfrm>
          <a:prstGeom prst="roundRect">
            <a:avLst>
              <a:gd name="adj" fmla="val 21123"/>
            </a:avLst>
          </a:prstGeom>
          <a:gradFill flip="none" rotWithShape="1">
            <a:gsLst>
              <a:gs pos="0">
                <a:schemeClr val="bg1">
                  <a:alpha val="20000"/>
                </a:schemeClr>
              </a:gs>
              <a:gs pos="5000">
                <a:schemeClr val="bg1">
                  <a:lumMod val="75000"/>
                  <a:lumOff val="25000"/>
                  <a:alpha val="20000"/>
                </a:schemeClr>
              </a:gs>
              <a:gs pos="15000">
                <a:schemeClr val="bg1">
                  <a:alpha val="20000"/>
                </a:schemeClr>
              </a:gs>
              <a:gs pos="40000">
                <a:schemeClr val="bg1">
                  <a:lumMod val="85000"/>
                  <a:lumOff val="15000"/>
                  <a:alpha val="20000"/>
                </a:schemeClr>
              </a:gs>
              <a:gs pos="70000">
                <a:schemeClr val="bg1">
                  <a:alpha val="20000"/>
                </a:schemeClr>
              </a:gs>
              <a:gs pos="80000">
                <a:schemeClr val="bg1">
                  <a:alpha val="20000"/>
                </a:schemeClr>
              </a:gs>
              <a:gs pos="90000">
                <a:schemeClr val="bg1">
                  <a:lumMod val="85000"/>
                  <a:lumOff val="15000"/>
                  <a:alpha val="20000"/>
                </a:schemeClr>
              </a:gs>
              <a:gs pos="100000">
                <a:schemeClr val="bg1">
                  <a:lumMod val="75000"/>
                  <a:lumOff val="25000"/>
                  <a:alpha val="20000"/>
                </a:schemeClr>
              </a:gs>
            </a:gsLst>
            <a:lin ang="5400000" scaled="0"/>
            <a:tileRect/>
          </a:gradFill>
          <a:ln w="6350">
            <a:gradFill flip="none" rotWithShape="1">
              <a:gsLst>
                <a:gs pos="61000">
                  <a:schemeClr val="bg1">
                    <a:alpha val="40000"/>
                  </a:schemeClr>
                </a:gs>
                <a:gs pos="100000">
                  <a:schemeClr val="bg1">
                    <a:lumMod val="85000"/>
                    <a:lumOff val="15000"/>
                    <a:alpha val="40000"/>
                  </a:schemeClr>
                </a:gs>
              </a:gsLst>
              <a:lin ang="5400000" scaled="1"/>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914099" eaLnBrk="0" hangingPunct="0">
              <a:lnSpc>
                <a:spcPct val="90000"/>
              </a:lnSpc>
              <a:spcBef>
                <a:spcPts val="400"/>
              </a:spcBef>
              <a:defRPr/>
            </a:pPr>
            <a:endParaRPr lang="en-US" altLang="zh-CN" sz="1600" i="1" dirty="0" smtClean="0">
              <a:ln w="9525" cmpd="sng">
                <a:noFill/>
                <a:prstDash val="solid"/>
              </a:ln>
              <a:gradFill>
                <a:gsLst>
                  <a:gs pos="0">
                    <a:srgbClr val="0F0F0F"/>
                  </a:gs>
                  <a:gs pos="77000">
                    <a:schemeClr val="bg2">
                      <a:lumMod val="95000"/>
                      <a:lumOff val="5000"/>
                    </a:schemeClr>
                  </a:gs>
                </a:gsLst>
                <a:lin ang="16200000" scaled="1"/>
              </a:gradFill>
              <a:effectLst>
                <a:glow rad="228600">
                  <a:srgbClr val="FFFFFF"/>
                </a:glow>
              </a:effectLst>
              <a:latin typeface="Calibri" pitchFamily="34" charset="0"/>
              <a:cs typeface="Arial" charset="0"/>
            </a:endParaRPr>
          </a:p>
        </p:txBody>
      </p:sp>
      <p:sp>
        <p:nvSpPr>
          <p:cNvPr id="124" name="Rounded Rectangle 40"/>
          <p:cNvSpPr/>
          <p:nvPr/>
        </p:nvSpPr>
        <p:spPr bwMode="auto">
          <a:xfrm>
            <a:off x="876300" y="1013122"/>
            <a:ext cx="1857375" cy="1737552"/>
          </a:xfrm>
          <a:prstGeom prst="roundRect">
            <a:avLst>
              <a:gd name="adj" fmla="val 21123"/>
            </a:avLst>
          </a:prstGeom>
          <a:gradFill flip="none" rotWithShape="1">
            <a:gsLst>
              <a:gs pos="0">
                <a:schemeClr val="bg1">
                  <a:alpha val="20000"/>
                </a:schemeClr>
              </a:gs>
              <a:gs pos="5000">
                <a:schemeClr val="bg1">
                  <a:lumMod val="75000"/>
                  <a:lumOff val="25000"/>
                  <a:alpha val="20000"/>
                </a:schemeClr>
              </a:gs>
              <a:gs pos="15000">
                <a:schemeClr val="bg1">
                  <a:alpha val="20000"/>
                </a:schemeClr>
              </a:gs>
              <a:gs pos="40000">
                <a:schemeClr val="bg1">
                  <a:lumMod val="85000"/>
                  <a:lumOff val="15000"/>
                  <a:alpha val="20000"/>
                </a:schemeClr>
              </a:gs>
              <a:gs pos="70000">
                <a:schemeClr val="bg1">
                  <a:alpha val="20000"/>
                </a:schemeClr>
              </a:gs>
              <a:gs pos="80000">
                <a:schemeClr val="bg1">
                  <a:alpha val="20000"/>
                </a:schemeClr>
              </a:gs>
              <a:gs pos="90000">
                <a:schemeClr val="bg1">
                  <a:lumMod val="85000"/>
                  <a:lumOff val="15000"/>
                  <a:alpha val="20000"/>
                </a:schemeClr>
              </a:gs>
              <a:gs pos="100000">
                <a:schemeClr val="bg1">
                  <a:lumMod val="75000"/>
                  <a:lumOff val="25000"/>
                  <a:alpha val="20000"/>
                </a:schemeClr>
              </a:gs>
            </a:gsLst>
            <a:lin ang="5400000" scaled="0"/>
            <a:tileRect/>
          </a:gradFill>
          <a:ln w="6350">
            <a:gradFill flip="none" rotWithShape="1">
              <a:gsLst>
                <a:gs pos="61000">
                  <a:schemeClr val="bg1">
                    <a:alpha val="40000"/>
                  </a:schemeClr>
                </a:gs>
                <a:gs pos="100000">
                  <a:schemeClr val="bg1">
                    <a:lumMod val="85000"/>
                    <a:lumOff val="15000"/>
                    <a:alpha val="40000"/>
                  </a:schemeClr>
                </a:gs>
              </a:gsLst>
              <a:lin ang="5400000" scaled="1"/>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914099" eaLnBrk="0" hangingPunct="0">
              <a:lnSpc>
                <a:spcPct val="90000"/>
              </a:lnSpc>
              <a:spcBef>
                <a:spcPts val="400"/>
              </a:spcBef>
              <a:defRPr/>
            </a:pPr>
            <a:endParaRPr lang="en-US" altLang="zh-CN" sz="1600" i="1" dirty="0" smtClean="0">
              <a:ln w="9525" cmpd="sng">
                <a:noFill/>
                <a:prstDash val="solid"/>
              </a:ln>
              <a:gradFill>
                <a:gsLst>
                  <a:gs pos="0">
                    <a:srgbClr val="0F0F0F"/>
                  </a:gs>
                  <a:gs pos="77000">
                    <a:schemeClr val="bg2">
                      <a:lumMod val="95000"/>
                      <a:lumOff val="5000"/>
                    </a:schemeClr>
                  </a:gs>
                </a:gsLst>
                <a:lin ang="16200000" scaled="1"/>
              </a:gradFill>
              <a:effectLst>
                <a:glow rad="228600">
                  <a:srgbClr val="FFFFFF"/>
                </a:glow>
              </a:effectLst>
              <a:latin typeface="Calibri" pitchFamily="34" charset="0"/>
              <a:cs typeface="Arial" charset="0"/>
            </a:endParaRPr>
          </a:p>
        </p:txBody>
      </p:sp>
      <p:sp>
        <p:nvSpPr>
          <p:cNvPr id="125" name="&quot;RADIANT&quot; Purple to White Radial; Reflection; Shadow;"/>
          <p:cNvSpPr/>
          <p:nvPr/>
        </p:nvSpPr>
        <p:spPr bwMode="auto">
          <a:xfrm>
            <a:off x="2760850" y="1438424"/>
            <a:ext cx="5504376" cy="1283676"/>
          </a:xfrm>
          <a:prstGeom prst="roundRect">
            <a:avLst>
              <a:gd name="adj" fmla="val 23677"/>
            </a:avLst>
          </a:prstGeom>
          <a:gradFill flip="none" rotWithShape="1">
            <a:gsLst>
              <a:gs pos="20000">
                <a:srgbClr val="ADADAD"/>
              </a:gs>
              <a:gs pos="31000">
                <a:srgbClr val="979797"/>
              </a:gs>
              <a:gs pos="92000">
                <a:srgbClr val="FFFFFF">
                  <a:alpha val="46000"/>
                </a:srgbClr>
              </a:gs>
              <a:gs pos="80000">
                <a:srgbClr val="343434">
                  <a:alpha val="49804"/>
                </a:srgbClr>
              </a:gs>
            </a:gsLst>
            <a:path path="circle">
              <a:fillToRect l="100000" t="100000"/>
            </a:path>
            <a:tileRect r="-100000" b="-100000"/>
          </a:gradFill>
          <a:ln>
            <a:noFill/>
            <a:headEnd type="none" w="med" len="med"/>
            <a:tailEnd type="none" w="med" len="med"/>
          </a:ln>
          <a:effectLst/>
          <a:scene3d>
            <a:camera prst="orthographicFront">
              <a:rot lat="0" lon="0" rev="0"/>
            </a:camera>
            <a:lightRig rig="contrasting" dir="t"/>
          </a:scene3d>
          <a:sp3d prstMaterial="plastic">
            <a:bevelT w="254000" h="254000"/>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defRPr/>
            </a:pPr>
            <a:endParaRPr lang="en-US" sz="2800" dirty="0" smtClean="0">
              <a:solidFill>
                <a:schemeClr val="tx1"/>
              </a:solidFill>
              <a:effectLst>
                <a:outerShdw blurRad="38100" dist="38100" dir="2700000" algn="tl">
                  <a:srgbClr val="000000">
                    <a:alpha val="43137"/>
                  </a:srgbClr>
                </a:outerShdw>
              </a:effectLst>
              <a:latin typeface="Calibri" pitchFamily="34" charset="0"/>
            </a:endParaRPr>
          </a:p>
        </p:txBody>
      </p:sp>
      <p:sp>
        <p:nvSpPr>
          <p:cNvPr id="126" name="&quot;RADIANT&quot; Purple to White Radial; Reflection; Shadow;"/>
          <p:cNvSpPr/>
          <p:nvPr/>
        </p:nvSpPr>
        <p:spPr bwMode="auto">
          <a:xfrm>
            <a:off x="886528" y="1438423"/>
            <a:ext cx="1856672" cy="1273777"/>
          </a:xfrm>
          <a:prstGeom prst="roundRect">
            <a:avLst>
              <a:gd name="adj" fmla="val 24470"/>
            </a:avLst>
          </a:prstGeom>
          <a:gradFill flip="none" rotWithShape="1">
            <a:gsLst>
              <a:gs pos="20000">
                <a:srgbClr val="ADADAD"/>
              </a:gs>
              <a:gs pos="31000">
                <a:srgbClr val="979797"/>
              </a:gs>
              <a:gs pos="92000">
                <a:srgbClr val="FFFFFF">
                  <a:alpha val="46000"/>
                </a:srgbClr>
              </a:gs>
              <a:gs pos="80000">
                <a:srgbClr val="343434">
                  <a:alpha val="49804"/>
                </a:srgbClr>
              </a:gs>
            </a:gsLst>
            <a:path path="circle">
              <a:fillToRect l="100000" t="100000"/>
            </a:path>
            <a:tileRect r="-100000" b="-100000"/>
          </a:gradFill>
          <a:ln>
            <a:noFill/>
            <a:headEnd type="none" w="med" len="med"/>
            <a:tailEnd type="none" w="med" len="med"/>
          </a:ln>
          <a:effectLst/>
          <a:scene3d>
            <a:camera prst="orthographicFront">
              <a:rot lat="0" lon="0" rev="0"/>
            </a:camera>
            <a:lightRig rig="contrasting" dir="t"/>
          </a:scene3d>
          <a:sp3d prstMaterial="plastic">
            <a:bevelT w="254000" h="254000"/>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defRPr/>
            </a:pPr>
            <a:endParaRPr lang="en-US" sz="2800" dirty="0" smtClean="0">
              <a:solidFill>
                <a:schemeClr val="tx1"/>
              </a:solidFill>
              <a:effectLst>
                <a:outerShdw blurRad="38100" dist="38100" dir="2700000" algn="tl">
                  <a:srgbClr val="000000">
                    <a:alpha val="43137"/>
                  </a:srgbClr>
                </a:outerShdw>
              </a:effectLst>
              <a:latin typeface="Calibri" pitchFamily="34" charset="0"/>
            </a:endParaRPr>
          </a:p>
        </p:txBody>
      </p:sp>
      <p:sp>
        <p:nvSpPr>
          <p:cNvPr id="127" name="Right Arrow 2"/>
          <p:cNvSpPr/>
          <p:nvPr/>
        </p:nvSpPr>
        <p:spPr bwMode="auto">
          <a:xfrm>
            <a:off x="6429375" y="1546029"/>
            <a:ext cx="2576401" cy="1589777"/>
          </a:xfrm>
          <a:prstGeom prst="rightArrow">
            <a:avLst>
              <a:gd name="adj1" fmla="val 50000"/>
              <a:gd name="adj2" fmla="val 40271"/>
            </a:avLst>
          </a:prstGeom>
          <a:gradFill flip="none" rotWithShape="1">
            <a:gsLst>
              <a:gs pos="20000">
                <a:srgbClr val="E39877"/>
              </a:gs>
              <a:gs pos="31000">
                <a:srgbClr val="CB766F"/>
              </a:gs>
              <a:gs pos="92000">
                <a:srgbClr val="FFFFFF">
                  <a:alpha val="46000"/>
                </a:srgbClr>
              </a:gs>
              <a:gs pos="80000">
                <a:srgbClr val="501818">
                  <a:alpha val="49804"/>
                </a:srgbClr>
              </a:gs>
            </a:gsLst>
            <a:path path="circle">
              <a:fillToRect l="100000" t="100000"/>
            </a:path>
            <a:tileRect r="-100000" b="-100000"/>
          </a:gradFill>
          <a:ln>
            <a:noFill/>
            <a:headEnd type="none" w="med" len="med"/>
            <a:tailEnd type="none" w="med" len="med"/>
          </a:ln>
          <a:effectLst/>
          <a:scene3d>
            <a:camera prst="orthographicFront">
              <a:rot lat="0" lon="0" rev="0"/>
            </a:camera>
            <a:lightRig rig="contrasting" dir="t"/>
          </a:scene3d>
          <a:sp3d prstMaterial="plastic">
            <a:bevelT w="254000" h="254000"/>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defRPr/>
            </a:pPr>
            <a:endParaRPr lang="en-US" sz="2800" dirty="0" smtClean="0">
              <a:solidFill>
                <a:schemeClr val="tx1"/>
              </a:solidFill>
              <a:effectLst>
                <a:outerShdw blurRad="38100" dist="38100" dir="2700000" algn="tl">
                  <a:srgbClr val="000000">
                    <a:alpha val="43137"/>
                  </a:srgbClr>
                </a:outerShdw>
              </a:effectLst>
              <a:latin typeface="Calibri" pitchFamily="34" charset="0"/>
            </a:endParaRPr>
          </a:p>
        </p:txBody>
      </p:sp>
      <p:sp>
        <p:nvSpPr>
          <p:cNvPr id="128" name="Left Arrow 8"/>
          <p:cNvSpPr/>
          <p:nvPr/>
        </p:nvSpPr>
        <p:spPr bwMode="auto">
          <a:xfrm>
            <a:off x="127591" y="1560049"/>
            <a:ext cx="2606085" cy="1562100"/>
          </a:xfrm>
          <a:prstGeom prst="leftArrow">
            <a:avLst>
              <a:gd name="adj1" fmla="val 50000"/>
              <a:gd name="adj2" fmla="val 42143"/>
            </a:avLst>
          </a:prstGeom>
          <a:gradFill flip="none" rotWithShape="1">
            <a:gsLst>
              <a:gs pos="20000">
                <a:srgbClr val="73D37C"/>
              </a:gs>
              <a:gs pos="31000">
                <a:srgbClr val="54B06A"/>
              </a:gs>
              <a:gs pos="92000">
                <a:srgbClr val="FFFFFF">
                  <a:alpha val="46000"/>
                </a:srgbClr>
              </a:gs>
              <a:gs pos="80000">
                <a:srgbClr val="12561F">
                  <a:alpha val="49804"/>
                </a:srgbClr>
              </a:gs>
            </a:gsLst>
            <a:path path="circle">
              <a:fillToRect l="100000" t="100000"/>
            </a:path>
            <a:tileRect r="-100000" b="-100000"/>
          </a:gradFill>
          <a:ln>
            <a:noFill/>
            <a:headEnd type="none" w="med" len="med"/>
            <a:tailEnd type="none" w="med" len="med"/>
          </a:ln>
          <a:effectLst/>
          <a:scene3d>
            <a:camera prst="orthographicFront">
              <a:rot lat="0" lon="0" rev="0"/>
            </a:camera>
            <a:lightRig rig="contrasting" dir="t"/>
          </a:scene3d>
          <a:sp3d prstMaterial="plastic">
            <a:bevelT w="254000" h="254000"/>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defRPr/>
            </a:pPr>
            <a:endParaRPr lang="en-US" sz="3600" i="1" dirty="0" smtClean="0">
              <a:solidFill>
                <a:schemeClr val="tx1"/>
              </a:solidFill>
              <a:effectLst>
                <a:outerShdw blurRad="38100" dist="38100" dir="2700000" algn="tl">
                  <a:srgbClr val="000000">
                    <a:alpha val="43137"/>
                  </a:srgbClr>
                </a:outerShdw>
              </a:effectLst>
              <a:latin typeface="Calibri" pitchFamily="34" charset="0"/>
            </a:endParaRPr>
          </a:p>
        </p:txBody>
      </p:sp>
      <p:sp>
        <p:nvSpPr>
          <p:cNvPr id="129" name="TextBox 9"/>
          <p:cNvSpPr txBox="1"/>
          <p:nvPr/>
        </p:nvSpPr>
        <p:spPr>
          <a:xfrm>
            <a:off x="1222881" y="1382014"/>
            <a:ext cx="1167307" cy="584775"/>
          </a:xfrm>
          <a:prstGeom prst="rect">
            <a:avLst/>
          </a:prstGeom>
          <a:noFill/>
          <a:effectLst/>
        </p:spPr>
        <p:txBody>
          <a:bodyPr wrap="none" rtlCol="0">
            <a:spAutoFit/>
          </a:bodyPr>
          <a:lstStyle/>
          <a:p>
            <a:r>
              <a:rPr lang="en-US" sz="3200" i="1" dirty="0" smtClean="0">
                <a:solidFill>
                  <a:srgbClr val="FFFFFF"/>
                </a:solidFill>
                <a:effectLst>
                  <a:outerShdw blurRad="38100" dist="38100" dir="2700000" algn="tl">
                    <a:srgbClr val="000000">
                      <a:alpha val="43137"/>
                    </a:srgbClr>
                  </a:outerShdw>
                </a:effectLst>
                <a:latin typeface="Calibri" pitchFamily="34" charset="0"/>
                <a:cs typeface="+mn-cs"/>
              </a:rPr>
              <a:t>“Live”</a:t>
            </a:r>
          </a:p>
        </p:txBody>
      </p:sp>
      <p:sp>
        <p:nvSpPr>
          <p:cNvPr id="130" name="Rounded Rectangle 19"/>
          <p:cNvSpPr/>
          <p:nvPr/>
        </p:nvSpPr>
        <p:spPr bwMode="auto">
          <a:xfrm>
            <a:off x="914826" y="2916584"/>
            <a:ext cx="1875999" cy="2191017"/>
          </a:xfrm>
          <a:prstGeom prst="roundRect">
            <a:avLst/>
          </a:prstGeom>
          <a:gradFill flip="none" rotWithShape="1">
            <a:gsLst>
              <a:gs pos="20000">
                <a:srgbClr val="73D37C"/>
              </a:gs>
              <a:gs pos="31000">
                <a:srgbClr val="54B06A"/>
              </a:gs>
              <a:gs pos="92000">
                <a:srgbClr val="FFFFFF">
                  <a:alpha val="46000"/>
                </a:srgbClr>
              </a:gs>
              <a:gs pos="80000">
                <a:srgbClr val="12561F">
                  <a:alpha val="49804"/>
                </a:srgbClr>
              </a:gs>
            </a:gsLst>
            <a:path path="circle">
              <a:fillToRect l="100000" t="100000"/>
            </a:path>
            <a:tileRect r="-100000" b="-100000"/>
          </a:gradFill>
          <a:ln>
            <a:noFill/>
            <a:headEnd type="none" w="med" len="med"/>
            <a:tailEnd type="none" w="med" len="med"/>
          </a:ln>
          <a:effectLst/>
          <a:scene3d>
            <a:camera prst="orthographicFront">
              <a:rot lat="0" lon="0" rev="0"/>
            </a:camera>
            <a:lightRig rig="contrasting" dir="t"/>
          </a:scene3d>
          <a:sp3d prstMaterial="plastic">
            <a:bevelT w="254000" h="254000"/>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defRPr/>
            </a:pPr>
            <a:endParaRPr lang="en-US" sz="3600" i="1" dirty="0" smtClean="0">
              <a:solidFill>
                <a:schemeClr val="tx1"/>
              </a:solidFill>
              <a:effectLst>
                <a:outerShdw blurRad="38100" dist="38100" dir="2700000" algn="tl">
                  <a:srgbClr val="000000">
                    <a:alpha val="43137"/>
                  </a:srgbClr>
                </a:outerShdw>
              </a:effectLst>
              <a:latin typeface="Calibri" pitchFamily="34" charset="0"/>
            </a:endParaRPr>
          </a:p>
        </p:txBody>
      </p:sp>
      <p:sp>
        <p:nvSpPr>
          <p:cNvPr id="131" name="Light yellow"/>
          <p:cNvSpPr/>
          <p:nvPr/>
        </p:nvSpPr>
        <p:spPr bwMode="auto">
          <a:xfrm>
            <a:off x="2805891" y="2919157"/>
            <a:ext cx="1821047" cy="2188178"/>
          </a:xfrm>
          <a:prstGeom prst="roundRect">
            <a:avLst/>
          </a:prstGeom>
          <a:gradFill flip="none" rotWithShape="1">
            <a:gsLst>
              <a:gs pos="0">
                <a:srgbClr val="FFFFFF">
                  <a:alpha val="92000"/>
                </a:srgbClr>
              </a:gs>
              <a:gs pos="6000">
                <a:srgbClr val="0070C0">
                  <a:alpha val="14000"/>
                </a:srgbClr>
              </a:gs>
              <a:gs pos="16000">
                <a:srgbClr val="000000">
                  <a:alpha val="35000"/>
                </a:srgbClr>
              </a:gs>
              <a:gs pos="32000">
                <a:srgbClr val="0070C0">
                  <a:alpha val="0"/>
                </a:srgbClr>
              </a:gs>
              <a:gs pos="87000">
                <a:srgbClr val="080808">
                  <a:alpha val="0"/>
                </a:srgbClr>
              </a:gs>
              <a:gs pos="100000">
                <a:srgbClr val="000000">
                  <a:alpha val="69000"/>
                </a:srgbClr>
              </a:gs>
            </a:gsLst>
            <a:lin ang="4800000" scaled="0"/>
            <a:tileRect/>
          </a:gradFill>
          <a:ln w="12700" cap="flat" cmpd="sng" algn="ctr">
            <a:gradFill>
              <a:gsLst>
                <a:gs pos="0">
                  <a:srgbClr val="FFFFFF">
                    <a:alpha val="56000"/>
                  </a:srgbClr>
                </a:gs>
                <a:gs pos="50000">
                  <a:srgbClr val="FFFFFF">
                    <a:alpha val="31000"/>
                  </a:srgbClr>
                </a:gs>
                <a:gs pos="100000">
                  <a:srgbClr val="FFFFFF">
                    <a:alpha val="56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brightRoom" dir="t"/>
          </a:scene3d>
          <a:sp3d prstMaterial="powder">
            <a:bevelT w="95250" h="95250"/>
            <a:bevelB w="165100" h="127000" prst="slope"/>
          </a:sp3d>
        </p:spPr>
        <p:txBody>
          <a:bodyPr vert="horz" wrap="none" lIns="0" tIns="182865" rIns="0" bIns="0" numCol="1" rtlCol="0" anchor="ctr" anchorCtr="0" compatLnSpc="1">
            <a:prstTxWarp prst="textNoShape">
              <a:avLst/>
            </a:prstTxWarp>
            <a:flatTx/>
          </a:bodyPr>
          <a:lstStyle/>
          <a:p>
            <a:pPr algn="ctr" defTabSz="914291" fontAlgn="base">
              <a:lnSpc>
                <a:spcPct val="90000"/>
              </a:lnSpc>
              <a:spcBef>
                <a:spcPts val="630"/>
              </a:spcBef>
              <a:spcAft>
                <a:spcPct val="0"/>
              </a:spcAft>
              <a:defRPr/>
            </a:pPr>
            <a:endParaRPr lang="en-US" altLang="zh-CN" sz="2600" dirty="0" smtClean="0">
              <a:effectLst>
                <a:outerShdw blurRad="38100" dist="38100" dir="2700000" algn="tl">
                  <a:srgbClr val="000000">
                    <a:alpha val="43137"/>
                  </a:srgbClr>
                </a:outerShdw>
              </a:effectLst>
              <a:latin typeface="Calibri" pitchFamily="34" charset="0"/>
            </a:endParaRPr>
          </a:p>
        </p:txBody>
      </p:sp>
      <p:sp>
        <p:nvSpPr>
          <p:cNvPr id="132" name="Rounded Rectangle 21"/>
          <p:cNvSpPr/>
          <p:nvPr/>
        </p:nvSpPr>
        <p:spPr bwMode="auto">
          <a:xfrm>
            <a:off x="2781301" y="2926981"/>
            <a:ext cx="3657599" cy="2180353"/>
          </a:xfrm>
          <a:prstGeom prst="roundRect">
            <a:avLst>
              <a:gd name="adj" fmla="val 15294"/>
            </a:avLst>
          </a:prstGeom>
          <a:gradFill flip="none" rotWithShape="1">
            <a:gsLst>
              <a:gs pos="20000">
                <a:srgbClr val="72ACD4"/>
              </a:gs>
              <a:gs pos="31000">
                <a:srgbClr val="5DA9DD"/>
              </a:gs>
              <a:gs pos="92000">
                <a:srgbClr val="FFFFFF">
                  <a:alpha val="46000"/>
                </a:srgbClr>
              </a:gs>
              <a:gs pos="80000">
                <a:srgbClr val="172651">
                  <a:alpha val="49804"/>
                </a:srgbClr>
              </a:gs>
            </a:gsLst>
            <a:path path="circle">
              <a:fillToRect l="100000" t="100000"/>
            </a:path>
            <a:tileRect r="-100000" b="-100000"/>
          </a:gradFill>
          <a:ln>
            <a:noFill/>
            <a:headEnd type="none" w="med" len="med"/>
            <a:tailEnd type="none" w="med" len="med"/>
          </a:ln>
          <a:effectLst/>
          <a:scene3d>
            <a:camera prst="orthographicFront">
              <a:rot lat="0" lon="0" rev="0"/>
            </a:camera>
            <a:lightRig rig="contrasting" dir="t"/>
          </a:scene3d>
          <a:sp3d prstMaterial="plastic">
            <a:bevelT w="254000" h="254000"/>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defRPr/>
            </a:pPr>
            <a:endParaRPr lang="en-US" sz="2800" i="1" dirty="0" smtClean="0">
              <a:solidFill>
                <a:schemeClr val="tx1"/>
              </a:solidFill>
              <a:effectLst>
                <a:outerShdw blurRad="38100" dist="38100" dir="2700000" algn="tl">
                  <a:srgbClr val="000000">
                    <a:alpha val="43137"/>
                  </a:srgbClr>
                </a:outerShdw>
              </a:effectLst>
              <a:latin typeface="Calibri" pitchFamily="34" charset="0"/>
            </a:endParaRPr>
          </a:p>
        </p:txBody>
      </p:sp>
      <p:sp>
        <p:nvSpPr>
          <p:cNvPr id="133" name="Light yellow"/>
          <p:cNvSpPr/>
          <p:nvPr/>
        </p:nvSpPr>
        <p:spPr bwMode="auto">
          <a:xfrm>
            <a:off x="4630554" y="2919156"/>
            <a:ext cx="1821047" cy="2178653"/>
          </a:xfrm>
          <a:prstGeom prst="roundRect">
            <a:avLst/>
          </a:prstGeom>
          <a:gradFill flip="none" rotWithShape="1">
            <a:gsLst>
              <a:gs pos="0">
                <a:srgbClr val="FFFFFF">
                  <a:alpha val="92000"/>
                </a:srgbClr>
              </a:gs>
              <a:gs pos="6000">
                <a:srgbClr val="0070C0">
                  <a:alpha val="14000"/>
                </a:srgbClr>
              </a:gs>
              <a:gs pos="16000">
                <a:srgbClr val="000000">
                  <a:alpha val="35000"/>
                </a:srgbClr>
              </a:gs>
              <a:gs pos="32000">
                <a:srgbClr val="0070C0">
                  <a:alpha val="0"/>
                </a:srgbClr>
              </a:gs>
              <a:gs pos="87000">
                <a:srgbClr val="080808">
                  <a:alpha val="0"/>
                </a:srgbClr>
              </a:gs>
              <a:gs pos="100000">
                <a:srgbClr val="000000">
                  <a:alpha val="69000"/>
                </a:srgbClr>
              </a:gs>
            </a:gsLst>
            <a:lin ang="4800000" scaled="0"/>
            <a:tileRect/>
          </a:gradFill>
          <a:ln w="12700" cap="flat" cmpd="sng" algn="ctr">
            <a:gradFill>
              <a:gsLst>
                <a:gs pos="0">
                  <a:srgbClr val="FFFFFF">
                    <a:alpha val="56000"/>
                  </a:srgbClr>
                </a:gs>
                <a:gs pos="50000">
                  <a:srgbClr val="FFFFFF">
                    <a:alpha val="31000"/>
                  </a:srgbClr>
                </a:gs>
                <a:gs pos="100000">
                  <a:srgbClr val="FFFFFF">
                    <a:alpha val="56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brightRoom" dir="t"/>
          </a:scene3d>
          <a:sp3d prstMaterial="powder">
            <a:bevelT w="95250" h="95250"/>
            <a:bevelB w="165100" h="127000" prst="slope"/>
          </a:sp3d>
        </p:spPr>
        <p:txBody>
          <a:bodyPr vert="horz" wrap="none" lIns="0" tIns="182865" rIns="0" bIns="0" numCol="1" rtlCol="0" anchor="ctr" anchorCtr="0" compatLnSpc="1">
            <a:prstTxWarp prst="textNoShape">
              <a:avLst/>
            </a:prstTxWarp>
            <a:flatTx/>
          </a:bodyPr>
          <a:lstStyle/>
          <a:p>
            <a:pPr algn="ctr" defTabSz="914291" fontAlgn="base">
              <a:lnSpc>
                <a:spcPct val="90000"/>
              </a:lnSpc>
              <a:spcBef>
                <a:spcPts val="630"/>
              </a:spcBef>
              <a:spcAft>
                <a:spcPct val="0"/>
              </a:spcAft>
              <a:defRPr/>
            </a:pPr>
            <a:endParaRPr lang="en-US" altLang="zh-CN" sz="2600" dirty="0" smtClean="0">
              <a:effectLst>
                <a:outerShdw blurRad="38100" dist="38100" dir="2700000" algn="tl">
                  <a:srgbClr val="000000">
                    <a:alpha val="43137"/>
                  </a:srgbClr>
                </a:outerShdw>
              </a:effectLst>
              <a:latin typeface="Calibri" pitchFamily="34" charset="0"/>
            </a:endParaRPr>
          </a:p>
        </p:txBody>
      </p:sp>
      <p:sp>
        <p:nvSpPr>
          <p:cNvPr id="134" name="Light yellow"/>
          <p:cNvSpPr/>
          <p:nvPr/>
        </p:nvSpPr>
        <p:spPr bwMode="auto">
          <a:xfrm>
            <a:off x="6465704" y="2922596"/>
            <a:ext cx="1821047" cy="2194264"/>
          </a:xfrm>
          <a:prstGeom prst="roundRect">
            <a:avLst/>
          </a:prstGeom>
          <a:gradFill flip="none" rotWithShape="1">
            <a:gsLst>
              <a:gs pos="0">
                <a:srgbClr val="FFFFFF">
                  <a:alpha val="92000"/>
                </a:srgbClr>
              </a:gs>
              <a:gs pos="6000">
                <a:srgbClr val="0070C0">
                  <a:alpha val="14000"/>
                </a:srgbClr>
              </a:gs>
              <a:gs pos="16000">
                <a:srgbClr val="000000">
                  <a:alpha val="35000"/>
                </a:srgbClr>
              </a:gs>
              <a:gs pos="32000">
                <a:srgbClr val="0070C0">
                  <a:alpha val="0"/>
                </a:srgbClr>
              </a:gs>
              <a:gs pos="87000">
                <a:srgbClr val="080808">
                  <a:alpha val="0"/>
                </a:srgbClr>
              </a:gs>
              <a:gs pos="100000">
                <a:srgbClr val="000000">
                  <a:alpha val="69000"/>
                </a:srgbClr>
              </a:gs>
            </a:gsLst>
            <a:lin ang="4800000" scaled="0"/>
            <a:tileRect/>
          </a:gradFill>
          <a:ln w="12700" cap="flat" cmpd="sng" algn="ctr">
            <a:gradFill>
              <a:gsLst>
                <a:gs pos="0">
                  <a:srgbClr val="FFFFFF">
                    <a:alpha val="56000"/>
                  </a:srgbClr>
                </a:gs>
                <a:gs pos="50000">
                  <a:srgbClr val="FFFFFF">
                    <a:alpha val="31000"/>
                  </a:srgbClr>
                </a:gs>
                <a:gs pos="100000">
                  <a:srgbClr val="FFFFFF">
                    <a:alpha val="56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brightRoom" dir="t"/>
          </a:scene3d>
          <a:sp3d prstMaterial="powder">
            <a:bevelT w="95250" h="95250"/>
            <a:bevelB w="165100" h="127000" prst="slope"/>
          </a:sp3d>
        </p:spPr>
        <p:txBody>
          <a:bodyPr vert="horz" wrap="none" lIns="0" tIns="182865" rIns="0" bIns="0" numCol="1" rtlCol="0" anchor="ctr" anchorCtr="0" compatLnSpc="1">
            <a:prstTxWarp prst="textNoShape">
              <a:avLst/>
            </a:prstTxWarp>
            <a:flatTx/>
          </a:bodyPr>
          <a:lstStyle/>
          <a:p>
            <a:pPr algn="ctr" defTabSz="914291" fontAlgn="base">
              <a:lnSpc>
                <a:spcPct val="90000"/>
              </a:lnSpc>
              <a:spcBef>
                <a:spcPts val="630"/>
              </a:spcBef>
              <a:spcAft>
                <a:spcPct val="0"/>
              </a:spcAft>
              <a:defRPr/>
            </a:pPr>
            <a:endParaRPr lang="en-US" altLang="zh-CN" sz="2600" dirty="0" smtClean="0">
              <a:effectLst>
                <a:outerShdw blurRad="38100" dist="38100" dir="2700000" algn="tl">
                  <a:srgbClr val="000000">
                    <a:alpha val="43137"/>
                  </a:srgbClr>
                </a:outerShdw>
              </a:effectLst>
              <a:latin typeface="Calibri" pitchFamily="34" charset="0"/>
            </a:endParaRPr>
          </a:p>
        </p:txBody>
      </p:sp>
      <p:sp>
        <p:nvSpPr>
          <p:cNvPr id="135" name="Rounded Rectangle 28"/>
          <p:cNvSpPr/>
          <p:nvPr/>
        </p:nvSpPr>
        <p:spPr bwMode="auto">
          <a:xfrm>
            <a:off x="6448425" y="2909410"/>
            <a:ext cx="1828799" cy="2207450"/>
          </a:xfrm>
          <a:prstGeom prst="roundRect">
            <a:avLst/>
          </a:prstGeom>
          <a:gradFill flip="none" rotWithShape="1">
            <a:gsLst>
              <a:gs pos="20000">
                <a:srgbClr val="E39877"/>
              </a:gs>
              <a:gs pos="31000">
                <a:srgbClr val="CB766F"/>
              </a:gs>
              <a:gs pos="92000">
                <a:srgbClr val="FFFFFF">
                  <a:alpha val="46000"/>
                </a:srgbClr>
              </a:gs>
              <a:gs pos="80000">
                <a:srgbClr val="501818">
                  <a:alpha val="49804"/>
                </a:srgbClr>
              </a:gs>
            </a:gsLst>
            <a:path path="circle">
              <a:fillToRect l="100000" t="100000"/>
            </a:path>
            <a:tileRect r="-100000" b="-100000"/>
          </a:gradFill>
          <a:ln>
            <a:noFill/>
            <a:headEnd type="none" w="med" len="med"/>
            <a:tailEnd type="none" w="med" len="med"/>
          </a:ln>
          <a:effectLst/>
          <a:scene3d>
            <a:camera prst="orthographicFront">
              <a:rot lat="0" lon="0" rev="0"/>
            </a:camera>
            <a:lightRig rig="contrasting" dir="t"/>
          </a:scene3d>
          <a:sp3d prstMaterial="plastic">
            <a:bevelT w="254000" h="254000"/>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defRPr/>
            </a:pPr>
            <a:endParaRPr lang="en-US" sz="2800" dirty="0" smtClean="0">
              <a:solidFill>
                <a:schemeClr val="tx1"/>
              </a:solidFill>
              <a:effectLst>
                <a:outerShdw blurRad="38100" dist="38100" dir="2700000" algn="tl">
                  <a:srgbClr val="000000">
                    <a:alpha val="43137"/>
                  </a:srgbClr>
                </a:outerShdw>
              </a:effectLst>
              <a:latin typeface="Calibri" pitchFamily="34" charset="0"/>
            </a:endParaRPr>
          </a:p>
        </p:txBody>
      </p:sp>
      <p:sp>
        <p:nvSpPr>
          <p:cNvPr id="136" name="Rectangle 29"/>
          <p:cNvSpPr/>
          <p:nvPr/>
        </p:nvSpPr>
        <p:spPr bwMode="auto">
          <a:xfrm>
            <a:off x="2753832" y="1945812"/>
            <a:ext cx="3686175" cy="790575"/>
          </a:xfrm>
          <a:prstGeom prst="rect">
            <a:avLst/>
          </a:prstGeom>
          <a:gradFill flip="none" rotWithShape="1">
            <a:gsLst>
              <a:gs pos="20000">
                <a:srgbClr val="72ACD4"/>
              </a:gs>
              <a:gs pos="31000">
                <a:srgbClr val="5DA9DD"/>
              </a:gs>
              <a:gs pos="92000">
                <a:srgbClr val="FFFFFF">
                  <a:alpha val="46000"/>
                </a:srgbClr>
              </a:gs>
              <a:gs pos="80000">
                <a:srgbClr val="172651">
                  <a:alpha val="49804"/>
                </a:srgbClr>
              </a:gs>
            </a:gsLst>
            <a:path path="circle">
              <a:fillToRect l="100000" t="100000"/>
            </a:path>
            <a:tileRect r="-100000" b="-100000"/>
          </a:gradFill>
          <a:ln>
            <a:noFill/>
            <a:headEnd type="none" w="med" len="med"/>
            <a:tailEnd type="none" w="med" len="med"/>
          </a:ln>
          <a:effectLst/>
          <a:scene3d>
            <a:camera prst="orthographicFront">
              <a:rot lat="0" lon="0" rev="0"/>
            </a:camera>
            <a:lightRig rig="contrasting" dir="t"/>
          </a:scene3d>
          <a:sp3d prstMaterial="plastic">
            <a:bevelT w="254000" h="254000"/>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defRPr/>
            </a:pPr>
            <a:endParaRPr lang="en-US" sz="2800" i="1" dirty="0" smtClean="0">
              <a:solidFill>
                <a:schemeClr val="tx1"/>
              </a:solidFill>
              <a:effectLst>
                <a:outerShdw blurRad="38100" dist="38100" dir="2700000" algn="tl">
                  <a:srgbClr val="000000">
                    <a:alpha val="43137"/>
                  </a:srgbClr>
                </a:outerShdw>
              </a:effectLst>
              <a:latin typeface="Calibri" pitchFamily="34" charset="0"/>
            </a:endParaRPr>
          </a:p>
        </p:txBody>
      </p:sp>
      <p:sp>
        <p:nvSpPr>
          <p:cNvPr id="137" name="TextBox 10"/>
          <p:cNvSpPr txBox="1"/>
          <p:nvPr/>
        </p:nvSpPr>
        <p:spPr>
          <a:xfrm>
            <a:off x="3762596" y="1382014"/>
            <a:ext cx="1594924" cy="584775"/>
          </a:xfrm>
          <a:prstGeom prst="rect">
            <a:avLst/>
          </a:prstGeom>
          <a:noFill/>
          <a:effectLst/>
        </p:spPr>
        <p:txBody>
          <a:bodyPr wrap="none" rtlCol="0">
            <a:spAutoFit/>
          </a:bodyPr>
          <a:lstStyle/>
          <a:p>
            <a:r>
              <a:rPr lang="en-US" sz="3200" i="1" dirty="0" smtClean="0">
                <a:solidFill>
                  <a:srgbClr val="FFFFFF"/>
                </a:solidFill>
                <a:effectLst>
                  <a:outerShdw blurRad="38100" dist="38100" dir="2700000" algn="tl">
                    <a:srgbClr val="000000">
                      <a:alpha val="43137"/>
                    </a:srgbClr>
                  </a:outerShdw>
                </a:effectLst>
                <a:latin typeface="Calibri" pitchFamily="34" charset="0"/>
                <a:cs typeface="+mn-cs"/>
              </a:rPr>
              <a:t>“Online”</a:t>
            </a:r>
            <a:endParaRPr lang="en-US" sz="1600" dirty="0">
              <a:latin typeface="Calibri" pitchFamily="34" charset="0"/>
            </a:endParaRPr>
          </a:p>
        </p:txBody>
      </p:sp>
      <p:sp>
        <p:nvSpPr>
          <p:cNvPr id="138" name="TextBox 30"/>
          <p:cNvSpPr txBox="1"/>
          <p:nvPr/>
        </p:nvSpPr>
        <p:spPr>
          <a:xfrm>
            <a:off x="5973303" y="1382014"/>
            <a:ext cx="2274982" cy="584775"/>
          </a:xfrm>
          <a:prstGeom prst="rect">
            <a:avLst/>
          </a:prstGeom>
          <a:noFill/>
          <a:effectLst/>
        </p:spPr>
        <p:txBody>
          <a:bodyPr wrap="none" rtlCol="0">
            <a:spAutoFit/>
          </a:bodyPr>
          <a:lstStyle/>
          <a:p>
            <a:r>
              <a:rPr lang="en-US" sz="3200" i="1" dirty="0" smtClean="0">
                <a:solidFill>
                  <a:srgbClr val="FFFFFF"/>
                </a:solidFill>
                <a:effectLst>
                  <a:outerShdw blurRad="38100" dist="38100" dir="2700000" algn="tl">
                    <a:srgbClr val="000000">
                      <a:alpha val="43137"/>
                    </a:srgbClr>
                  </a:outerShdw>
                </a:effectLst>
                <a:latin typeface="Calibri" pitchFamily="34" charset="0"/>
                <a:cs typeface="+mn-cs"/>
              </a:rPr>
              <a:t>On-premises</a:t>
            </a:r>
            <a:endParaRPr lang="en-US" sz="1600" dirty="0">
              <a:latin typeface="Calibri" pitchFamily="34" charset="0"/>
            </a:endParaRPr>
          </a:p>
        </p:txBody>
      </p:sp>
      <p:sp>
        <p:nvSpPr>
          <p:cNvPr id="139" name="TextBox 31"/>
          <p:cNvSpPr txBox="1"/>
          <p:nvPr/>
        </p:nvSpPr>
        <p:spPr>
          <a:xfrm>
            <a:off x="6248400" y="1916702"/>
            <a:ext cx="2570410" cy="738664"/>
          </a:xfrm>
          <a:prstGeom prst="rect">
            <a:avLst/>
          </a:prstGeom>
          <a:noFill/>
          <a:effectLst/>
        </p:spPr>
        <p:txBody>
          <a:bodyPr wrap="square" rtlCol="0">
            <a:spAutoFit/>
          </a:bodyPr>
          <a:lstStyle/>
          <a:p>
            <a:pPr algn="r"/>
            <a:r>
              <a:rPr lang="en-US" sz="1400" b="1" i="1" dirty="0" smtClean="0">
                <a:solidFill>
                  <a:srgbClr val="FFFFFF"/>
                </a:solidFill>
                <a:effectLst>
                  <a:outerShdw blurRad="38100" dist="38100" dir="2700000" algn="tl">
                    <a:srgbClr val="000000">
                      <a:alpha val="43137"/>
                    </a:srgbClr>
                  </a:outerShdw>
                </a:effectLst>
                <a:latin typeface="Calibri" pitchFamily="34" charset="0"/>
              </a:rPr>
              <a:t>Most Flexibility and Control</a:t>
            </a:r>
          </a:p>
          <a:p>
            <a:pPr algn="r"/>
            <a:r>
              <a:rPr lang="en-US" sz="1400" b="1" i="1" dirty="0" smtClean="0">
                <a:solidFill>
                  <a:srgbClr val="FFFFFF"/>
                </a:solidFill>
                <a:effectLst>
                  <a:outerShdw blurRad="38100" dist="38100" dir="2700000" algn="tl">
                    <a:srgbClr val="000000">
                      <a:alpha val="43137"/>
                    </a:srgbClr>
                  </a:outerShdw>
                </a:effectLst>
                <a:latin typeface="Calibri" pitchFamily="34" charset="0"/>
              </a:rPr>
              <a:t>Organizations</a:t>
            </a:r>
          </a:p>
          <a:p>
            <a:pPr algn="r"/>
            <a:r>
              <a:rPr lang="en-US" sz="1400" b="1" i="1" dirty="0" smtClean="0">
                <a:solidFill>
                  <a:srgbClr val="FFFFFF"/>
                </a:solidFill>
                <a:effectLst>
                  <a:outerShdw blurRad="38100" dist="38100" dir="2700000" algn="tl">
                    <a:srgbClr val="000000">
                      <a:alpha val="43137"/>
                    </a:srgbClr>
                  </a:outerShdw>
                </a:effectLst>
                <a:latin typeface="Calibri" pitchFamily="34" charset="0"/>
              </a:rPr>
              <a:t>Subscriptions/Licenses</a:t>
            </a:r>
          </a:p>
        </p:txBody>
      </p:sp>
      <p:sp>
        <p:nvSpPr>
          <p:cNvPr id="140" name="TextBox 32"/>
          <p:cNvSpPr txBox="1"/>
          <p:nvPr/>
        </p:nvSpPr>
        <p:spPr>
          <a:xfrm>
            <a:off x="381580" y="1916702"/>
            <a:ext cx="2260555" cy="738664"/>
          </a:xfrm>
          <a:prstGeom prst="rect">
            <a:avLst/>
          </a:prstGeom>
          <a:noFill/>
          <a:effectLst/>
        </p:spPr>
        <p:txBody>
          <a:bodyPr wrap="none" rtlCol="0">
            <a:spAutoFit/>
          </a:bodyPr>
          <a:lstStyle/>
          <a:p>
            <a:r>
              <a:rPr lang="en-US" sz="1400" b="1" i="1" dirty="0" smtClean="0">
                <a:solidFill>
                  <a:srgbClr val="FFFFFF"/>
                </a:solidFill>
                <a:effectLst>
                  <a:outerShdw blurRad="38100" dist="38100" dir="2700000" algn="tl">
                    <a:srgbClr val="000000">
                      <a:alpha val="43137"/>
                    </a:srgbClr>
                  </a:outerShdw>
                </a:effectLst>
                <a:latin typeface="Calibri" pitchFamily="34" charset="0"/>
              </a:rPr>
              <a:t>Uniform Service</a:t>
            </a:r>
          </a:p>
          <a:p>
            <a:r>
              <a:rPr lang="en-US" sz="1400" b="1" i="1" dirty="0" smtClean="0">
                <a:solidFill>
                  <a:srgbClr val="FFFFFF"/>
                </a:solidFill>
                <a:effectLst>
                  <a:outerShdw blurRad="38100" dist="38100" dir="2700000" algn="tl">
                    <a:srgbClr val="000000">
                      <a:alpha val="43137"/>
                    </a:srgbClr>
                  </a:outerShdw>
                </a:effectLst>
                <a:latin typeface="Calibri" pitchFamily="34" charset="0"/>
              </a:rPr>
              <a:t>Individuals/SOHO</a:t>
            </a:r>
          </a:p>
          <a:p>
            <a:r>
              <a:rPr lang="en-US" sz="1400" b="1" i="1" dirty="0" smtClean="0">
                <a:solidFill>
                  <a:srgbClr val="FFFFFF"/>
                </a:solidFill>
                <a:effectLst>
                  <a:outerShdw blurRad="38100" dist="38100" dir="2700000" algn="tl">
                    <a:srgbClr val="000000">
                      <a:alpha val="43137"/>
                    </a:srgbClr>
                  </a:outerShdw>
                </a:effectLst>
                <a:latin typeface="Calibri" pitchFamily="34" charset="0"/>
              </a:rPr>
              <a:t>Ad-supported/Subscriptions</a:t>
            </a:r>
          </a:p>
        </p:txBody>
      </p:sp>
      <p:cxnSp>
        <p:nvCxnSpPr>
          <p:cNvPr id="141" name="Straight Arrow Connector 34"/>
          <p:cNvCxnSpPr/>
          <p:nvPr/>
        </p:nvCxnSpPr>
        <p:spPr>
          <a:xfrm>
            <a:off x="2209800" y="2274852"/>
            <a:ext cx="4724400" cy="1588"/>
          </a:xfrm>
          <a:prstGeom prst="straightConnector1">
            <a:avLst/>
          </a:prstGeom>
          <a:ln>
            <a:solidFill>
              <a:schemeClr val="tx1"/>
            </a:solidFill>
            <a:headEnd type="arrow"/>
            <a:tailEnd type="arrow"/>
          </a:ln>
          <a:effectLst>
            <a:outerShdw blurRad="50800" dist="381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grpSp>
        <p:nvGrpSpPr>
          <p:cNvPr id="142" name="Group 53"/>
          <p:cNvGrpSpPr/>
          <p:nvPr/>
        </p:nvGrpSpPr>
        <p:grpSpPr>
          <a:xfrm>
            <a:off x="6511259" y="5286388"/>
            <a:ext cx="1979711" cy="1640877"/>
            <a:chOff x="7038753" y="5457435"/>
            <a:chExt cx="1508451" cy="1239081"/>
          </a:xfrm>
          <a:effectLst/>
        </p:grpSpPr>
        <p:sp>
          <p:nvSpPr>
            <p:cNvPr id="143" name="TextBox 27"/>
            <p:cNvSpPr txBox="1"/>
            <p:nvPr/>
          </p:nvSpPr>
          <p:spPr>
            <a:xfrm>
              <a:off x="7038753" y="6333953"/>
              <a:ext cx="1508451" cy="362563"/>
            </a:xfrm>
            <a:prstGeom prst="rect">
              <a:avLst/>
            </a:prstGeom>
            <a:noFill/>
          </p:spPr>
          <p:txBody>
            <a:bodyPr>
              <a:spAutoFit/>
            </a:bodyPr>
            <a:lstStyle/>
            <a:p>
              <a:pPr algn="ctr">
                <a:lnSpc>
                  <a:spcPct val="90000"/>
                </a:lnSpc>
                <a:defRPr/>
              </a:pPr>
              <a:r>
                <a:rPr lang="en-US" sz="2800" b="1" dirty="0">
                  <a:ln w="12700">
                    <a:noFill/>
                    <a:prstDash val="solid"/>
                  </a:ln>
                  <a:gradFill>
                    <a:gsLst>
                      <a:gs pos="0">
                        <a:srgbClr val="000000"/>
                      </a:gs>
                      <a:gs pos="100000">
                        <a:srgbClr val="000000"/>
                      </a:gs>
                    </a:gsLst>
                    <a:lin ang="5400000" scaled="0"/>
                  </a:gradFill>
                  <a:effectLst>
                    <a:outerShdw blurRad="76200" dir="3900000" algn="ctr" rotWithShape="0">
                      <a:srgbClr val="FFFFFF"/>
                    </a:outerShdw>
                  </a:effectLst>
                  <a:latin typeface="Calibri" pitchFamily="34" charset="0"/>
                  <a:cs typeface="+mn-cs"/>
                </a:rPr>
                <a:t>Browsers</a:t>
              </a:r>
            </a:p>
          </p:txBody>
        </p:sp>
        <p:pic>
          <p:nvPicPr>
            <p:cNvPr id="144" name="Picture 33" descr="Capture.JPG"/>
            <p:cNvPicPr>
              <a:picLocks noChangeAspect="1"/>
            </p:cNvPicPr>
            <p:nvPr/>
          </p:nvPicPr>
          <p:blipFill>
            <a:blip r:embed="rId3" cstate="print"/>
            <a:stretch>
              <a:fillRect/>
            </a:stretch>
          </p:blipFill>
          <p:spPr>
            <a:xfrm rot="21436648">
              <a:off x="7263200" y="5457435"/>
              <a:ext cx="1154766" cy="836313"/>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grpSp>
      <p:grpSp>
        <p:nvGrpSpPr>
          <p:cNvPr id="145" name="Group 51"/>
          <p:cNvGrpSpPr/>
          <p:nvPr/>
        </p:nvGrpSpPr>
        <p:grpSpPr>
          <a:xfrm>
            <a:off x="1140031" y="5214950"/>
            <a:ext cx="1422758" cy="1688617"/>
            <a:chOff x="1249330" y="5422191"/>
            <a:chExt cx="930346" cy="1213521"/>
          </a:xfrm>
          <a:effectLst/>
        </p:grpSpPr>
        <p:sp>
          <p:nvSpPr>
            <p:cNvPr id="146" name="TextBox 41"/>
            <p:cNvSpPr txBox="1"/>
            <p:nvPr/>
          </p:nvSpPr>
          <p:spPr>
            <a:xfrm>
              <a:off x="1347260" y="6290667"/>
              <a:ext cx="734486" cy="345045"/>
            </a:xfrm>
            <a:prstGeom prst="rect">
              <a:avLst/>
            </a:prstGeom>
            <a:noFill/>
          </p:spPr>
          <p:txBody>
            <a:bodyPr>
              <a:spAutoFit/>
            </a:bodyPr>
            <a:lstStyle/>
            <a:p>
              <a:pPr algn="ctr">
                <a:lnSpc>
                  <a:spcPct val="90000"/>
                </a:lnSpc>
                <a:defRPr/>
              </a:pPr>
              <a:r>
                <a:rPr lang="en-US" sz="2800" b="1" dirty="0" smtClean="0">
                  <a:ln w="12700">
                    <a:noFill/>
                    <a:prstDash val="solid"/>
                  </a:ln>
                  <a:gradFill>
                    <a:gsLst>
                      <a:gs pos="0">
                        <a:srgbClr val="000000"/>
                      </a:gs>
                      <a:gs pos="100000">
                        <a:srgbClr val="000000"/>
                      </a:gs>
                    </a:gsLst>
                    <a:lin ang="5400000" scaled="0"/>
                  </a:gradFill>
                  <a:effectLst>
                    <a:outerShdw blurRad="76200" dir="3900000" algn="ctr" rotWithShape="0">
                      <a:srgbClr val="FFFFFF"/>
                    </a:outerShdw>
                  </a:effectLst>
                  <a:latin typeface="Calibri" pitchFamily="34" charset="0"/>
                  <a:cs typeface="+mn-cs"/>
                </a:rPr>
                <a:t>PCs</a:t>
              </a:r>
              <a:endParaRPr lang="en-US" sz="2800" b="1" dirty="0">
                <a:ln w="12700">
                  <a:noFill/>
                  <a:prstDash val="solid"/>
                </a:ln>
                <a:gradFill>
                  <a:gsLst>
                    <a:gs pos="0">
                      <a:srgbClr val="000000"/>
                    </a:gs>
                    <a:gs pos="100000">
                      <a:srgbClr val="000000"/>
                    </a:gs>
                  </a:gsLst>
                  <a:lin ang="5400000" scaled="0"/>
                </a:gradFill>
                <a:effectLst>
                  <a:outerShdw blurRad="76200" dir="3900000" algn="ctr" rotWithShape="0">
                    <a:srgbClr val="FFFFFF"/>
                  </a:outerShdw>
                </a:effectLst>
                <a:latin typeface="Calibri" pitchFamily="34" charset="0"/>
                <a:cs typeface="+mn-cs"/>
              </a:endParaRPr>
            </a:p>
          </p:txBody>
        </p:sp>
        <p:pic>
          <p:nvPicPr>
            <p:cNvPr id="147" name="Picture 2" descr="C:\Program Files\Microsoft Resource DVD Artwork\DVD_ART\Artwork_Imagery\HARDWARE_IMAGERY\Photos - OEM Hardware\Computer\Vista Media Center\HP Hewlett Packard Crossfire.png"/>
            <p:cNvPicPr>
              <a:picLocks noChangeAspect="1" noChangeArrowheads="1"/>
            </p:cNvPicPr>
            <p:nvPr/>
          </p:nvPicPr>
          <p:blipFill>
            <a:blip r:embed="rId4" cstate="print"/>
            <a:stretch>
              <a:fillRect/>
            </a:stretch>
          </p:blipFill>
          <p:spPr bwMode="auto">
            <a:xfrm>
              <a:off x="1249330" y="5422191"/>
              <a:ext cx="930346" cy="930502"/>
            </a:xfrm>
            <a:prstGeom prst="rect">
              <a:avLst/>
            </a:prstGeom>
            <a:ln>
              <a:noFill/>
            </a:ln>
            <a:effectLst>
              <a:outerShdw blurRad="292100" dist="139700" dir="2700000" algn="tl" rotWithShape="0">
                <a:srgbClr val="333333">
                  <a:alpha val="65000"/>
                </a:srgbClr>
              </a:outerShdw>
            </a:effectLst>
          </p:spPr>
        </p:pic>
      </p:grpSp>
      <p:grpSp>
        <p:nvGrpSpPr>
          <p:cNvPr id="148" name="Group 52"/>
          <p:cNvGrpSpPr/>
          <p:nvPr/>
        </p:nvGrpSpPr>
        <p:grpSpPr>
          <a:xfrm>
            <a:off x="3958582" y="5214950"/>
            <a:ext cx="1437749" cy="1669085"/>
            <a:chOff x="4179060" y="5464672"/>
            <a:chExt cx="998991" cy="1158176"/>
          </a:xfrm>
          <a:effectLst/>
        </p:grpSpPr>
        <p:sp>
          <p:nvSpPr>
            <p:cNvPr id="149" name="TextBox 43"/>
            <p:cNvSpPr txBox="1"/>
            <p:nvPr/>
          </p:nvSpPr>
          <p:spPr>
            <a:xfrm>
              <a:off x="4179060" y="6289686"/>
              <a:ext cx="998991" cy="333162"/>
            </a:xfrm>
            <a:prstGeom prst="rect">
              <a:avLst/>
            </a:prstGeom>
            <a:noFill/>
          </p:spPr>
          <p:txBody>
            <a:bodyPr wrap="square">
              <a:spAutoFit/>
            </a:bodyPr>
            <a:lstStyle/>
            <a:p>
              <a:pPr algn="ctr">
                <a:lnSpc>
                  <a:spcPct val="90000"/>
                </a:lnSpc>
                <a:defRPr/>
              </a:pPr>
              <a:r>
                <a:rPr lang="en-US" sz="2800" b="1" dirty="0" smtClean="0">
                  <a:ln w="12700">
                    <a:noFill/>
                    <a:prstDash val="solid"/>
                  </a:ln>
                  <a:gradFill>
                    <a:gsLst>
                      <a:gs pos="0">
                        <a:srgbClr val="000000"/>
                      </a:gs>
                      <a:gs pos="100000">
                        <a:srgbClr val="000000"/>
                      </a:gs>
                    </a:gsLst>
                    <a:lin ang="5400000" scaled="0"/>
                  </a:gradFill>
                  <a:effectLst>
                    <a:outerShdw blurRad="76200" dir="3900000" algn="ctr" rotWithShape="0">
                      <a:srgbClr val="FFFFFF"/>
                    </a:outerShdw>
                  </a:effectLst>
                  <a:latin typeface="Calibri" pitchFamily="34" charset="0"/>
                  <a:cs typeface="+mn-cs"/>
                </a:rPr>
                <a:t>Phones</a:t>
              </a:r>
              <a:endParaRPr lang="en-US" sz="2800" b="1" dirty="0">
                <a:ln w="12700">
                  <a:noFill/>
                  <a:prstDash val="solid"/>
                </a:ln>
                <a:gradFill>
                  <a:gsLst>
                    <a:gs pos="0">
                      <a:srgbClr val="000000"/>
                    </a:gs>
                    <a:gs pos="100000">
                      <a:srgbClr val="000000"/>
                    </a:gs>
                  </a:gsLst>
                  <a:lin ang="5400000" scaled="0"/>
                </a:gradFill>
                <a:effectLst>
                  <a:outerShdw blurRad="76200" dir="3900000" algn="ctr" rotWithShape="0">
                    <a:srgbClr val="FFFFFF"/>
                  </a:outerShdw>
                </a:effectLst>
                <a:latin typeface="Calibri" pitchFamily="34" charset="0"/>
                <a:cs typeface="+mn-cs"/>
              </a:endParaRPr>
            </a:p>
          </p:txBody>
        </p:sp>
        <p:pic>
          <p:nvPicPr>
            <p:cNvPr id="150" name="Picture 3" descr="\\eventsql\dvd\Online_ART\DVD_ART34\Artwork_Imagery\Hardware Photos\OEM HW\Windows Mobile devices (cell phone, pda)\Smartphone cell phones\HTC TyTN smartphone angled.png"/>
            <p:cNvPicPr>
              <a:picLocks noChangeAspect="1" noChangeArrowheads="1"/>
            </p:cNvPicPr>
            <p:nvPr/>
          </p:nvPicPr>
          <p:blipFill>
            <a:blip r:embed="rId5" cstate="print"/>
            <a:srcRect/>
            <a:stretch>
              <a:fillRect/>
            </a:stretch>
          </p:blipFill>
          <p:spPr bwMode="auto">
            <a:xfrm>
              <a:off x="4199271" y="5464672"/>
              <a:ext cx="952021" cy="826146"/>
            </a:xfrm>
            <a:prstGeom prst="rect">
              <a:avLst/>
            </a:prstGeom>
            <a:ln>
              <a:noFill/>
            </a:ln>
            <a:effectLst>
              <a:outerShdw blurRad="292100" dist="139700" dir="2700000" algn="tl" rotWithShape="0">
                <a:srgbClr val="333333">
                  <a:alpha val="65000"/>
                </a:srgbClr>
              </a:outerShdw>
            </a:effectLst>
          </p:spPr>
        </p:pic>
      </p:grpSp>
      <p:sp>
        <p:nvSpPr>
          <p:cNvPr id="151" name="Rounded Rectangle 44"/>
          <p:cNvSpPr/>
          <p:nvPr/>
        </p:nvSpPr>
        <p:spPr bwMode="auto">
          <a:xfrm>
            <a:off x="914399" y="2915517"/>
            <a:ext cx="5507665" cy="446576"/>
          </a:xfrm>
          <a:prstGeom prst="roundRect">
            <a:avLst>
              <a:gd name="adj" fmla="val 50000"/>
            </a:avLst>
          </a:prstGeom>
          <a:gradFill flip="none" rotWithShape="1">
            <a:gsLst>
              <a:gs pos="0">
                <a:schemeClr val="bg1">
                  <a:alpha val="20000"/>
                </a:schemeClr>
              </a:gs>
              <a:gs pos="5000">
                <a:schemeClr val="bg1">
                  <a:lumMod val="75000"/>
                  <a:lumOff val="25000"/>
                  <a:alpha val="20000"/>
                </a:schemeClr>
              </a:gs>
              <a:gs pos="15000">
                <a:schemeClr val="bg1">
                  <a:alpha val="20000"/>
                </a:schemeClr>
              </a:gs>
              <a:gs pos="40000">
                <a:schemeClr val="bg1">
                  <a:lumMod val="85000"/>
                  <a:lumOff val="15000"/>
                  <a:alpha val="20000"/>
                </a:schemeClr>
              </a:gs>
              <a:gs pos="70000">
                <a:schemeClr val="bg1">
                  <a:alpha val="20000"/>
                </a:schemeClr>
              </a:gs>
              <a:gs pos="80000">
                <a:schemeClr val="bg1">
                  <a:alpha val="20000"/>
                </a:schemeClr>
              </a:gs>
              <a:gs pos="90000">
                <a:schemeClr val="bg1">
                  <a:lumMod val="85000"/>
                  <a:lumOff val="15000"/>
                  <a:alpha val="20000"/>
                </a:schemeClr>
              </a:gs>
              <a:gs pos="100000">
                <a:schemeClr val="bg1">
                  <a:lumMod val="75000"/>
                  <a:lumOff val="25000"/>
                  <a:alpha val="20000"/>
                </a:schemeClr>
              </a:gs>
            </a:gsLst>
            <a:lin ang="5400000" scaled="0"/>
            <a:tileRect/>
          </a:gradFill>
          <a:ln w="6350">
            <a:gradFill flip="none" rotWithShape="1">
              <a:gsLst>
                <a:gs pos="61000">
                  <a:schemeClr val="bg1">
                    <a:alpha val="40000"/>
                  </a:schemeClr>
                </a:gs>
                <a:gs pos="100000">
                  <a:schemeClr val="bg1">
                    <a:lumMod val="85000"/>
                    <a:lumOff val="15000"/>
                    <a:alpha val="40000"/>
                  </a:schemeClr>
                </a:gs>
              </a:gsLst>
              <a:lin ang="5400000" scaled="1"/>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914099" eaLnBrk="0" hangingPunct="0">
              <a:lnSpc>
                <a:spcPct val="90000"/>
              </a:lnSpc>
              <a:spcBef>
                <a:spcPts val="400"/>
              </a:spcBef>
              <a:defRPr/>
            </a:pPr>
            <a:r>
              <a:rPr lang="en-US" altLang="zh-CN" sz="2400" dirty="0" smtClean="0">
                <a:ln w="9525" cmpd="sng">
                  <a:noFill/>
                  <a:prstDash val="solid"/>
                </a:ln>
                <a:gradFill>
                  <a:gsLst>
                    <a:gs pos="0">
                      <a:srgbClr val="0F0F0F"/>
                    </a:gs>
                    <a:gs pos="77000">
                      <a:schemeClr val="bg2">
                        <a:lumMod val="95000"/>
                        <a:lumOff val="5000"/>
                      </a:schemeClr>
                    </a:gs>
                  </a:gsLst>
                  <a:lin ang="16200000" scaled="1"/>
                </a:gradFill>
                <a:effectLst>
                  <a:glow rad="228600">
                    <a:srgbClr val="FFFFFF"/>
                  </a:glow>
                </a:effectLst>
                <a:latin typeface="Calibri" pitchFamily="34" charset="0"/>
                <a:cs typeface="Arial" charset="0"/>
              </a:rPr>
              <a:t>Cloud Based Services</a:t>
            </a:r>
          </a:p>
        </p:txBody>
      </p:sp>
      <p:sp>
        <p:nvSpPr>
          <p:cNvPr id="152" name="TextBox 48"/>
          <p:cNvSpPr txBox="1"/>
          <p:nvPr/>
        </p:nvSpPr>
        <p:spPr>
          <a:xfrm>
            <a:off x="1009650" y="3378507"/>
            <a:ext cx="1676400" cy="969496"/>
          </a:xfrm>
          <a:prstGeom prst="rect">
            <a:avLst/>
          </a:prstGeom>
          <a:noFill/>
          <a:effectLst/>
        </p:spPr>
        <p:txBody>
          <a:bodyPr wrap="square" rtlCol="0">
            <a:spAutoFit/>
          </a:bodyPr>
          <a:lstStyle/>
          <a:p>
            <a:pPr algn="ctr"/>
            <a:r>
              <a:rPr lang="en-US" sz="1900" b="1" dirty="0" smtClean="0">
                <a:solidFill>
                  <a:srgbClr val="FFFFFF"/>
                </a:solidFill>
                <a:latin typeface="Calibri" pitchFamily="34" charset="0"/>
              </a:rPr>
              <a:t>Consumer or SOHO focused offering</a:t>
            </a:r>
            <a:endParaRPr lang="en-US" sz="1900" b="1" dirty="0">
              <a:solidFill>
                <a:srgbClr val="FFFFFF"/>
              </a:solidFill>
              <a:latin typeface="Calibri" pitchFamily="34" charset="0"/>
            </a:endParaRPr>
          </a:p>
        </p:txBody>
      </p:sp>
      <p:sp>
        <p:nvSpPr>
          <p:cNvPr id="153" name="TextBox 53"/>
          <p:cNvSpPr txBox="1"/>
          <p:nvPr/>
        </p:nvSpPr>
        <p:spPr>
          <a:xfrm>
            <a:off x="2876551" y="3374642"/>
            <a:ext cx="1743074" cy="1261884"/>
          </a:xfrm>
          <a:prstGeom prst="rect">
            <a:avLst/>
          </a:prstGeom>
          <a:noFill/>
          <a:effectLst/>
        </p:spPr>
        <p:txBody>
          <a:bodyPr wrap="square" rtlCol="0">
            <a:spAutoFit/>
          </a:bodyPr>
          <a:lstStyle/>
          <a:p>
            <a:pPr algn="ctr"/>
            <a:r>
              <a:rPr lang="en-US" sz="1900" b="1" dirty="0" smtClean="0">
                <a:solidFill>
                  <a:srgbClr val="FFFFFF"/>
                </a:solidFill>
                <a:latin typeface="Calibri" pitchFamily="34" charset="0"/>
              </a:rPr>
              <a:t>“Desk-less” offering for users with limited needs</a:t>
            </a:r>
            <a:endParaRPr lang="en-US" sz="1900" b="1" dirty="0">
              <a:solidFill>
                <a:srgbClr val="FFFFFF"/>
              </a:solidFill>
              <a:latin typeface="Calibri" pitchFamily="34" charset="0"/>
            </a:endParaRPr>
          </a:p>
        </p:txBody>
      </p:sp>
      <p:sp>
        <p:nvSpPr>
          <p:cNvPr id="154" name="TextBox 55"/>
          <p:cNvSpPr txBox="1"/>
          <p:nvPr/>
        </p:nvSpPr>
        <p:spPr>
          <a:xfrm>
            <a:off x="4476751" y="3379792"/>
            <a:ext cx="1962150" cy="1261884"/>
          </a:xfrm>
          <a:prstGeom prst="rect">
            <a:avLst/>
          </a:prstGeom>
          <a:noFill/>
          <a:effectLst/>
        </p:spPr>
        <p:txBody>
          <a:bodyPr wrap="square" rtlCol="0">
            <a:spAutoFit/>
          </a:bodyPr>
          <a:lstStyle/>
          <a:p>
            <a:pPr algn="ctr"/>
            <a:r>
              <a:rPr lang="en-US" sz="1900" b="1" dirty="0" smtClean="0">
                <a:solidFill>
                  <a:srgbClr val="FFFFFF"/>
                </a:solidFill>
                <a:latin typeface="Calibri" pitchFamily="34" charset="0"/>
              </a:rPr>
              <a:t>Enterprise software delivered as a service</a:t>
            </a:r>
            <a:endParaRPr lang="en-US" sz="1900" b="1" dirty="0">
              <a:solidFill>
                <a:srgbClr val="FFFFFF"/>
              </a:solidFill>
              <a:latin typeface="Calibri" pitchFamily="34" charset="0"/>
            </a:endParaRPr>
          </a:p>
        </p:txBody>
      </p:sp>
      <p:sp>
        <p:nvSpPr>
          <p:cNvPr id="155" name="TextBox 56"/>
          <p:cNvSpPr txBox="1"/>
          <p:nvPr/>
        </p:nvSpPr>
        <p:spPr>
          <a:xfrm>
            <a:off x="6507679" y="3107552"/>
            <a:ext cx="1733796" cy="1554272"/>
          </a:xfrm>
          <a:prstGeom prst="rect">
            <a:avLst/>
          </a:prstGeom>
          <a:noFill/>
          <a:effectLst/>
        </p:spPr>
        <p:txBody>
          <a:bodyPr wrap="square" rtlCol="0">
            <a:spAutoFit/>
          </a:bodyPr>
          <a:lstStyle/>
          <a:p>
            <a:pPr algn="ctr"/>
            <a:r>
              <a:rPr lang="en-US" sz="1900" b="1" dirty="0" smtClean="0">
                <a:solidFill>
                  <a:srgbClr val="FFFFFF"/>
                </a:solidFill>
                <a:latin typeface="Calibri" pitchFamily="34" charset="0"/>
              </a:rPr>
              <a:t>Rich, enterprise software providing the most capability</a:t>
            </a:r>
            <a:endParaRPr lang="en-US" sz="1900" b="1" dirty="0">
              <a:solidFill>
                <a:srgbClr val="FFFFFF"/>
              </a:solidFill>
              <a:latin typeface="Calibri" pitchFamily="34" charset="0"/>
            </a:endParaRPr>
          </a:p>
        </p:txBody>
      </p:sp>
      <p:sp>
        <p:nvSpPr>
          <p:cNvPr id="156" name="TextBox 58"/>
          <p:cNvSpPr txBox="1"/>
          <p:nvPr/>
        </p:nvSpPr>
        <p:spPr>
          <a:xfrm>
            <a:off x="971550" y="1036621"/>
            <a:ext cx="1635383" cy="397032"/>
          </a:xfrm>
          <a:prstGeom prst="rect">
            <a:avLst/>
          </a:prstGeom>
          <a:noFill/>
        </p:spPr>
        <p:txBody>
          <a:bodyPr wrap="none" rtlCol="0">
            <a:spAutoFit/>
          </a:bodyPr>
          <a:lstStyle/>
          <a:p>
            <a:pPr algn="ctr">
              <a:lnSpc>
                <a:spcPct val="90000"/>
              </a:lnSpc>
              <a:defRPr/>
            </a:pPr>
            <a:r>
              <a:rPr lang="en-US" sz="2200" i="1" kern="0" spc="-150" dirty="0" smtClean="0">
                <a:ln w="3175">
                  <a:noFill/>
                </a:ln>
                <a:solidFill>
                  <a:schemeClr val="tx1"/>
                </a:solidFill>
                <a:effectLst>
                  <a:outerShdw blurRad="63500" sx="102000" sy="102000" algn="ctr" rotWithShape="0">
                    <a:prstClr val="black">
                      <a:alpha val="40000"/>
                    </a:prstClr>
                  </a:outerShdw>
                </a:effectLst>
                <a:latin typeface="Calibri" pitchFamily="34" charset="0"/>
              </a:rPr>
              <a:t>User Managed</a:t>
            </a:r>
          </a:p>
        </p:txBody>
      </p:sp>
      <p:sp>
        <p:nvSpPr>
          <p:cNvPr id="157" name="TextBox 59"/>
          <p:cNvSpPr txBox="1"/>
          <p:nvPr/>
        </p:nvSpPr>
        <p:spPr>
          <a:xfrm>
            <a:off x="4867275" y="1036621"/>
            <a:ext cx="2262159" cy="397032"/>
          </a:xfrm>
          <a:prstGeom prst="rect">
            <a:avLst/>
          </a:prstGeom>
          <a:noFill/>
        </p:spPr>
        <p:txBody>
          <a:bodyPr wrap="none" rtlCol="0">
            <a:spAutoFit/>
          </a:bodyPr>
          <a:lstStyle/>
          <a:p>
            <a:pPr algn="ctr">
              <a:lnSpc>
                <a:spcPct val="90000"/>
              </a:lnSpc>
              <a:defRPr/>
            </a:pPr>
            <a:r>
              <a:rPr lang="en-US" sz="2200" i="1" kern="0" spc="-150" dirty="0" smtClean="0">
                <a:ln w="3175">
                  <a:noFill/>
                </a:ln>
                <a:solidFill>
                  <a:schemeClr val="tx1"/>
                </a:solidFill>
                <a:effectLst>
                  <a:outerShdw blurRad="63500" sx="102000" sy="102000" algn="ctr" rotWithShape="0">
                    <a:prstClr val="black">
                      <a:alpha val="40000"/>
                    </a:prstClr>
                  </a:outerShdw>
                </a:effectLst>
                <a:latin typeface="Calibri" pitchFamily="34" charset="0"/>
              </a:rPr>
              <a:t>IT /Partner  Managed</a:t>
            </a:r>
          </a:p>
        </p:txBody>
      </p:sp>
      <p:sp>
        <p:nvSpPr>
          <p:cNvPr id="158" name="Round Same Side Corner Rectangle 63"/>
          <p:cNvSpPr/>
          <p:nvPr/>
        </p:nvSpPr>
        <p:spPr bwMode="auto">
          <a:xfrm rot="10800000">
            <a:off x="909761" y="4724728"/>
            <a:ext cx="1866900" cy="373710"/>
          </a:xfrm>
          <a:prstGeom prst="round2SameRect">
            <a:avLst>
              <a:gd name="adj1" fmla="val 50000"/>
              <a:gd name="adj2" fmla="val 0"/>
            </a:avLst>
          </a:prstGeom>
          <a:gradFill flip="none" rotWithShape="1">
            <a:gsLst>
              <a:gs pos="0">
                <a:schemeClr val="bg1">
                  <a:alpha val="20000"/>
                </a:schemeClr>
              </a:gs>
              <a:gs pos="5000">
                <a:schemeClr val="bg1">
                  <a:lumMod val="75000"/>
                  <a:lumOff val="25000"/>
                  <a:alpha val="20000"/>
                </a:schemeClr>
              </a:gs>
              <a:gs pos="15000">
                <a:schemeClr val="bg1">
                  <a:alpha val="20000"/>
                </a:schemeClr>
              </a:gs>
              <a:gs pos="40000">
                <a:schemeClr val="bg1">
                  <a:lumMod val="85000"/>
                  <a:lumOff val="15000"/>
                  <a:alpha val="20000"/>
                </a:schemeClr>
              </a:gs>
              <a:gs pos="70000">
                <a:schemeClr val="bg1">
                  <a:alpha val="20000"/>
                </a:schemeClr>
              </a:gs>
              <a:gs pos="80000">
                <a:schemeClr val="bg1">
                  <a:alpha val="20000"/>
                </a:schemeClr>
              </a:gs>
              <a:gs pos="90000">
                <a:schemeClr val="bg1">
                  <a:lumMod val="85000"/>
                  <a:lumOff val="15000"/>
                  <a:alpha val="20000"/>
                </a:schemeClr>
              </a:gs>
              <a:gs pos="100000">
                <a:schemeClr val="bg1">
                  <a:lumMod val="75000"/>
                  <a:lumOff val="25000"/>
                  <a:alpha val="20000"/>
                </a:schemeClr>
              </a:gs>
            </a:gsLst>
            <a:lin ang="5400000" scaled="0"/>
            <a:tileRect/>
          </a:gradFill>
          <a:ln w="6350">
            <a:gradFill flip="none" rotWithShape="1">
              <a:gsLst>
                <a:gs pos="61000">
                  <a:schemeClr val="bg1">
                    <a:alpha val="40000"/>
                  </a:schemeClr>
                </a:gs>
                <a:gs pos="100000">
                  <a:schemeClr val="bg1">
                    <a:lumMod val="85000"/>
                    <a:lumOff val="15000"/>
                    <a:alpha val="40000"/>
                  </a:schemeClr>
                </a:gs>
              </a:gsLst>
              <a:lin ang="5400000" scaled="1"/>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914099" eaLnBrk="0" hangingPunct="0">
              <a:lnSpc>
                <a:spcPct val="90000"/>
              </a:lnSpc>
              <a:spcBef>
                <a:spcPts val="400"/>
              </a:spcBef>
              <a:defRPr/>
            </a:pPr>
            <a:endParaRPr lang="en-US" altLang="zh-CN" sz="1600" i="1" dirty="0" smtClean="0">
              <a:ln w="9525" cmpd="sng">
                <a:noFill/>
                <a:prstDash val="solid"/>
              </a:ln>
              <a:gradFill>
                <a:gsLst>
                  <a:gs pos="0">
                    <a:srgbClr val="0F0F0F"/>
                  </a:gs>
                  <a:gs pos="77000">
                    <a:schemeClr val="bg2">
                      <a:lumMod val="95000"/>
                      <a:lumOff val="5000"/>
                    </a:schemeClr>
                  </a:gs>
                </a:gsLst>
                <a:lin ang="16200000" scaled="1"/>
              </a:gradFill>
              <a:effectLst>
                <a:glow rad="228600">
                  <a:srgbClr val="FFFFFF"/>
                </a:glow>
              </a:effectLst>
              <a:latin typeface="Calibri" pitchFamily="34" charset="0"/>
              <a:cs typeface="Arial" charset="0"/>
            </a:endParaRPr>
          </a:p>
        </p:txBody>
      </p:sp>
      <p:sp>
        <p:nvSpPr>
          <p:cNvPr id="159" name="TextBox 45"/>
          <p:cNvSpPr txBox="1"/>
          <p:nvPr/>
        </p:nvSpPr>
        <p:spPr>
          <a:xfrm>
            <a:off x="874486" y="4733537"/>
            <a:ext cx="1889976" cy="313932"/>
          </a:xfrm>
          <a:prstGeom prst="rect">
            <a:avLst/>
          </a:prstGeom>
          <a:noFill/>
          <a:effectLst/>
        </p:spPr>
        <p:txBody>
          <a:bodyPr wrap="square" rtlCol="0">
            <a:spAutoFit/>
          </a:bodyPr>
          <a:lstStyle/>
          <a:p>
            <a:pPr algn="ctr">
              <a:lnSpc>
                <a:spcPct val="90000"/>
              </a:lnSpc>
              <a:defRPr/>
            </a:pPr>
            <a:r>
              <a:rPr lang="en-US" sz="1600" b="1" i="1" spc="-151" dirty="0" smtClean="0">
                <a:ln w="3175">
                  <a:noFill/>
                </a:ln>
                <a:gradFill flip="none" rotWithShape="1">
                  <a:gsLst>
                    <a:gs pos="28000">
                      <a:srgbClr val="FFFFFF"/>
                    </a:gs>
                    <a:gs pos="48000">
                      <a:srgbClr val="FFF989"/>
                    </a:gs>
                    <a:gs pos="80000">
                      <a:srgbClr val="FFBB33"/>
                    </a:gs>
                  </a:gsLst>
                  <a:lin ang="5400000" scaled="1"/>
                  <a:tileRect/>
                </a:gradFill>
                <a:effectLst>
                  <a:outerShdw blurRad="101600" algn="ctr" rotWithShape="0">
                    <a:prstClr val="black"/>
                  </a:outerShdw>
                </a:effectLst>
                <a:latin typeface="Calibri" pitchFamily="34" charset="0"/>
              </a:rPr>
              <a:t>Provided by Microsoft</a:t>
            </a:r>
          </a:p>
        </p:txBody>
      </p:sp>
      <p:sp>
        <p:nvSpPr>
          <p:cNvPr id="160" name="Round Same Side Corner Rectangle 67"/>
          <p:cNvSpPr/>
          <p:nvPr/>
        </p:nvSpPr>
        <p:spPr bwMode="auto">
          <a:xfrm rot="10800000">
            <a:off x="6445044" y="4730478"/>
            <a:ext cx="1866900" cy="373710"/>
          </a:xfrm>
          <a:prstGeom prst="round2SameRect">
            <a:avLst>
              <a:gd name="adj1" fmla="val 50000"/>
              <a:gd name="adj2" fmla="val 0"/>
            </a:avLst>
          </a:prstGeom>
          <a:gradFill flip="none" rotWithShape="1">
            <a:gsLst>
              <a:gs pos="0">
                <a:schemeClr val="bg1">
                  <a:alpha val="20000"/>
                </a:schemeClr>
              </a:gs>
              <a:gs pos="5000">
                <a:schemeClr val="bg1">
                  <a:lumMod val="75000"/>
                  <a:lumOff val="25000"/>
                  <a:alpha val="20000"/>
                </a:schemeClr>
              </a:gs>
              <a:gs pos="15000">
                <a:schemeClr val="bg1">
                  <a:alpha val="20000"/>
                </a:schemeClr>
              </a:gs>
              <a:gs pos="40000">
                <a:schemeClr val="bg1">
                  <a:lumMod val="85000"/>
                  <a:lumOff val="15000"/>
                  <a:alpha val="20000"/>
                </a:schemeClr>
              </a:gs>
              <a:gs pos="70000">
                <a:schemeClr val="bg1">
                  <a:alpha val="20000"/>
                </a:schemeClr>
              </a:gs>
              <a:gs pos="80000">
                <a:schemeClr val="bg1">
                  <a:alpha val="20000"/>
                </a:schemeClr>
              </a:gs>
              <a:gs pos="90000">
                <a:schemeClr val="bg1">
                  <a:lumMod val="85000"/>
                  <a:lumOff val="15000"/>
                  <a:alpha val="20000"/>
                </a:schemeClr>
              </a:gs>
              <a:gs pos="100000">
                <a:schemeClr val="bg1">
                  <a:lumMod val="75000"/>
                  <a:lumOff val="25000"/>
                  <a:alpha val="20000"/>
                </a:schemeClr>
              </a:gs>
            </a:gsLst>
            <a:lin ang="5400000" scaled="0"/>
            <a:tileRect/>
          </a:gradFill>
          <a:ln w="6350">
            <a:gradFill flip="none" rotWithShape="1">
              <a:gsLst>
                <a:gs pos="61000">
                  <a:schemeClr val="bg1">
                    <a:alpha val="40000"/>
                  </a:schemeClr>
                </a:gs>
                <a:gs pos="100000">
                  <a:schemeClr val="bg1">
                    <a:lumMod val="85000"/>
                    <a:lumOff val="15000"/>
                    <a:alpha val="40000"/>
                  </a:schemeClr>
                </a:gs>
              </a:gsLst>
              <a:lin ang="5400000" scaled="1"/>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914099" eaLnBrk="0" hangingPunct="0">
              <a:lnSpc>
                <a:spcPct val="90000"/>
              </a:lnSpc>
              <a:spcBef>
                <a:spcPts val="400"/>
              </a:spcBef>
              <a:defRPr/>
            </a:pPr>
            <a:endParaRPr lang="en-US" altLang="zh-CN" sz="1600" i="1" dirty="0" smtClean="0">
              <a:ln w="9525" cmpd="sng">
                <a:noFill/>
                <a:prstDash val="solid"/>
              </a:ln>
              <a:gradFill>
                <a:gsLst>
                  <a:gs pos="0">
                    <a:srgbClr val="0F0F0F"/>
                  </a:gs>
                  <a:gs pos="77000">
                    <a:schemeClr val="bg2">
                      <a:lumMod val="95000"/>
                      <a:lumOff val="5000"/>
                    </a:schemeClr>
                  </a:gs>
                </a:gsLst>
                <a:lin ang="16200000" scaled="1"/>
              </a:gradFill>
              <a:effectLst>
                <a:glow rad="228600">
                  <a:srgbClr val="FFFFFF"/>
                </a:glow>
              </a:effectLst>
              <a:latin typeface="Calibri" pitchFamily="34" charset="0"/>
              <a:cs typeface="Arial" charset="0"/>
            </a:endParaRPr>
          </a:p>
        </p:txBody>
      </p:sp>
      <p:sp>
        <p:nvSpPr>
          <p:cNvPr id="161" name="Round Same Side Corner Rectangle 68"/>
          <p:cNvSpPr/>
          <p:nvPr/>
        </p:nvSpPr>
        <p:spPr bwMode="auto">
          <a:xfrm rot="10800000">
            <a:off x="2788918" y="4730060"/>
            <a:ext cx="3659589" cy="373710"/>
          </a:xfrm>
          <a:prstGeom prst="round2SameRect">
            <a:avLst>
              <a:gd name="adj1" fmla="val 50000"/>
              <a:gd name="adj2" fmla="val 0"/>
            </a:avLst>
          </a:prstGeom>
          <a:gradFill flip="none" rotWithShape="1">
            <a:gsLst>
              <a:gs pos="0">
                <a:schemeClr val="bg1">
                  <a:alpha val="20000"/>
                </a:schemeClr>
              </a:gs>
              <a:gs pos="5000">
                <a:schemeClr val="bg1">
                  <a:lumMod val="75000"/>
                  <a:lumOff val="25000"/>
                  <a:alpha val="20000"/>
                </a:schemeClr>
              </a:gs>
              <a:gs pos="15000">
                <a:schemeClr val="bg1">
                  <a:alpha val="20000"/>
                </a:schemeClr>
              </a:gs>
              <a:gs pos="40000">
                <a:schemeClr val="bg1">
                  <a:lumMod val="85000"/>
                  <a:lumOff val="15000"/>
                  <a:alpha val="20000"/>
                </a:schemeClr>
              </a:gs>
              <a:gs pos="70000">
                <a:schemeClr val="bg1">
                  <a:alpha val="20000"/>
                </a:schemeClr>
              </a:gs>
              <a:gs pos="80000">
                <a:schemeClr val="bg1">
                  <a:alpha val="20000"/>
                </a:schemeClr>
              </a:gs>
              <a:gs pos="90000">
                <a:schemeClr val="bg1">
                  <a:lumMod val="85000"/>
                  <a:lumOff val="15000"/>
                  <a:alpha val="20000"/>
                </a:schemeClr>
              </a:gs>
              <a:gs pos="100000">
                <a:schemeClr val="bg1">
                  <a:lumMod val="75000"/>
                  <a:lumOff val="25000"/>
                  <a:alpha val="20000"/>
                </a:schemeClr>
              </a:gs>
            </a:gsLst>
            <a:lin ang="5400000" scaled="0"/>
            <a:tileRect/>
          </a:gradFill>
          <a:ln w="6350">
            <a:gradFill flip="none" rotWithShape="1">
              <a:gsLst>
                <a:gs pos="61000">
                  <a:schemeClr val="bg1">
                    <a:alpha val="40000"/>
                  </a:schemeClr>
                </a:gs>
                <a:gs pos="100000">
                  <a:schemeClr val="bg1">
                    <a:lumMod val="85000"/>
                    <a:lumOff val="15000"/>
                    <a:alpha val="40000"/>
                  </a:schemeClr>
                </a:gs>
              </a:gsLst>
              <a:lin ang="5400000" scaled="1"/>
              <a:tileRect/>
            </a:gradFill>
            <a:headEnd type="none" w="med" len="med"/>
            <a:tailEnd type="none" w="med" len="med"/>
          </a:ln>
          <a:effectLst>
            <a:outerShdw blurRad="63500" algn="ctr" rotWithShape="0">
              <a:prstClr val="black">
                <a:alpha val="40000"/>
              </a:prstClr>
            </a:outerShdw>
          </a:effectLst>
          <a:scene3d>
            <a:camera prst="orthographicFront">
              <a:rot lat="0" lon="0" rev="0"/>
            </a:camera>
            <a:lightRig rig="glow" dir="t">
              <a:rot lat="0" lon="0" rev="5400000"/>
            </a:lightRig>
          </a:scene3d>
          <a:sp3d prstMaterial="flat">
            <a:bevelT w="381000" h="127000" prst="softRound"/>
            <a:contourClr>
              <a:schemeClr val="accent2"/>
            </a:contourClr>
          </a:sp3d>
        </p:spPr>
        <p:style>
          <a:lnRef idx="1">
            <a:schemeClr val="accent2"/>
          </a:lnRef>
          <a:fillRef idx="3">
            <a:schemeClr val="accent2"/>
          </a:fillRef>
          <a:effectRef idx="2">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914099" eaLnBrk="0" hangingPunct="0">
              <a:lnSpc>
                <a:spcPct val="90000"/>
              </a:lnSpc>
              <a:spcBef>
                <a:spcPts val="400"/>
              </a:spcBef>
              <a:defRPr/>
            </a:pPr>
            <a:endParaRPr lang="en-US" altLang="zh-CN" sz="1600" i="1" dirty="0" smtClean="0">
              <a:ln w="9525" cmpd="sng">
                <a:noFill/>
                <a:prstDash val="solid"/>
              </a:ln>
              <a:gradFill>
                <a:gsLst>
                  <a:gs pos="0">
                    <a:srgbClr val="0F0F0F"/>
                  </a:gs>
                  <a:gs pos="77000">
                    <a:schemeClr val="bg2">
                      <a:lumMod val="95000"/>
                      <a:lumOff val="5000"/>
                    </a:schemeClr>
                  </a:gs>
                </a:gsLst>
                <a:lin ang="16200000" scaled="1"/>
              </a:gradFill>
              <a:effectLst>
                <a:glow rad="228600">
                  <a:srgbClr val="FFFFFF"/>
                </a:glow>
              </a:effectLst>
              <a:latin typeface="Calibri" pitchFamily="34" charset="0"/>
              <a:cs typeface="Arial" charset="0"/>
            </a:endParaRPr>
          </a:p>
        </p:txBody>
      </p:sp>
      <p:sp>
        <p:nvSpPr>
          <p:cNvPr id="162" name="TextBox 60"/>
          <p:cNvSpPr txBox="1"/>
          <p:nvPr/>
        </p:nvSpPr>
        <p:spPr>
          <a:xfrm>
            <a:off x="3013803" y="4733537"/>
            <a:ext cx="3238500" cy="313932"/>
          </a:xfrm>
          <a:prstGeom prst="rect">
            <a:avLst/>
          </a:prstGeom>
          <a:noFill/>
          <a:effectLst/>
        </p:spPr>
        <p:txBody>
          <a:bodyPr wrap="square" rtlCol="0">
            <a:spAutoFit/>
          </a:bodyPr>
          <a:lstStyle/>
          <a:p>
            <a:pPr algn="ctr">
              <a:lnSpc>
                <a:spcPct val="90000"/>
              </a:lnSpc>
              <a:defRPr/>
            </a:pPr>
            <a:r>
              <a:rPr lang="en-US" sz="1600" b="1" i="1" spc="-151" dirty="0" smtClean="0">
                <a:ln w="3175">
                  <a:noFill/>
                </a:ln>
                <a:gradFill flip="none" rotWithShape="1">
                  <a:gsLst>
                    <a:gs pos="28000">
                      <a:srgbClr val="FFFFFF"/>
                    </a:gs>
                    <a:gs pos="48000">
                      <a:srgbClr val="FFF989"/>
                    </a:gs>
                    <a:gs pos="80000">
                      <a:srgbClr val="FFBB33"/>
                    </a:gs>
                  </a:gsLst>
                  <a:lin ang="5400000" scaled="1"/>
                  <a:tileRect/>
                </a:gradFill>
                <a:effectLst>
                  <a:outerShdw blurRad="101600" algn="ctr" rotWithShape="0">
                    <a:prstClr val="black"/>
                  </a:outerShdw>
                </a:effectLst>
                <a:latin typeface="Calibri" pitchFamily="34" charset="0"/>
              </a:rPr>
              <a:t>Provided by Microsoft (or a partner)</a:t>
            </a:r>
          </a:p>
        </p:txBody>
      </p:sp>
      <p:sp>
        <p:nvSpPr>
          <p:cNvPr id="163" name="TextBox 61"/>
          <p:cNvSpPr txBox="1"/>
          <p:nvPr/>
        </p:nvSpPr>
        <p:spPr>
          <a:xfrm>
            <a:off x="6478830" y="4733537"/>
            <a:ext cx="1828678" cy="313932"/>
          </a:xfrm>
          <a:prstGeom prst="rect">
            <a:avLst/>
          </a:prstGeom>
          <a:noFill/>
          <a:effectLst/>
        </p:spPr>
        <p:txBody>
          <a:bodyPr wrap="square" rtlCol="0">
            <a:spAutoFit/>
          </a:bodyPr>
          <a:lstStyle/>
          <a:p>
            <a:pPr algn="ctr">
              <a:lnSpc>
                <a:spcPct val="90000"/>
              </a:lnSpc>
              <a:defRPr/>
            </a:pPr>
            <a:r>
              <a:rPr lang="en-US" sz="1600" b="1" i="1" spc="-151" dirty="0" smtClean="0">
                <a:ln w="3175">
                  <a:noFill/>
                </a:ln>
                <a:gradFill flip="none" rotWithShape="1">
                  <a:gsLst>
                    <a:gs pos="28000">
                      <a:srgbClr val="FFFFFF"/>
                    </a:gs>
                    <a:gs pos="48000">
                      <a:srgbClr val="FFF989"/>
                    </a:gs>
                    <a:gs pos="80000">
                      <a:srgbClr val="FFBB33"/>
                    </a:gs>
                  </a:gsLst>
                  <a:lin ang="5400000" scaled="1"/>
                  <a:tileRect/>
                </a:gradFill>
                <a:effectLst>
                  <a:outerShdw blurRad="101600" algn="ctr" rotWithShape="0">
                    <a:prstClr val="black"/>
                  </a:outerShdw>
                </a:effectLst>
                <a:latin typeface="Calibri" pitchFamily="34" charset="0"/>
              </a:rPr>
              <a:t>Run by Customer</a:t>
            </a:r>
          </a:p>
        </p:txBody>
      </p:sp>
    </p:spTree>
    <p:extLst>
      <p:ext uri="{BB962C8B-B14F-4D97-AF65-F5344CB8AC3E}">
        <p14:creationId xmlns:p14="http://schemas.microsoft.com/office/powerpoint/2010/main" val="8912743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2000"/>
                                        <p:tgtEl>
                                          <p:spTgt spid="1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2000"/>
                                        <p:tgtEl>
                                          <p:spTgt spid="1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2000"/>
                                        <p:tgtEl>
                                          <p:spTgt spid="1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3"/>
                                        </p:tgtEl>
                                        <p:attrNameLst>
                                          <p:attrName>style.visibility</p:attrName>
                                        </p:attrNameLst>
                                      </p:cBhvr>
                                      <p:to>
                                        <p:strVal val="visible"/>
                                      </p:to>
                                    </p:set>
                                    <p:animEffect transition="in" filter="fade">
                                      <p:cBhvr>
                                        <p:cTn id="16" dur="2000"/>
                                        <p:tgtEl>
                                          <p:spTgt spid="1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fade">
                                      <p:cBhvr>
                                        <p:cTn id="19" dur="2000"/>
                                        <p:tgtEl>
                                          <p:spTgt spid="1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fade">
                                      <p:cBhvr>
                                        <p:cTn id="22" dur="2000"/>
                                        <p:tgtEl>
                                          <p:spTgt spid="1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2000"/>
                                        <p:tgtEl>
                                          <p:spTgt spid="1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2000"/>
                                        <p:tgtEl>
                                          <p:spTgt spid="1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2000"/>
                                        <p:tgtEl>
                                          <p:spTgt spid="1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fade">
                                      <p:cBhvr>
                                        <p:cTn id="34" dur="2000"/>
                                        <p:tgtEl>
                                          <p:spTgt spid="1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5"/>
                                        </p:tgtEl>
                                        <p:attrNameLst>
                                          <p:attrName>style.visibility</p:attrName>
                                        </p:attrNameLst>
                                      </p:cBhvr>
                                      <p:to>
                                        <p:strVal val="visible"/>
                                      </p:to>
                                    </p:set>
                                    <p:animEffect transition="in" filter="fade">
                                      <p:cBhvr>
                                        <p:cTn id="37" dur="2000"/>
                                        <p:tgtEl>
                                          <p:spTgt spid="15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2000"/>
                                        <p:tgtEl>
                                          <p:spTgt spid="15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9"/>
                                        </p:tgtEl>
                                        <p:attrNameLst>
                                          <p:attrName>style.visibility</p:attrName>
                                        </p:attrNameLst>
                                      </p:cBhvr>
                                      <p:to>
                                        <p:strVal val="visible"/>
                                      </p:to>
                                    </p:set>
                                    <p:animEffect transition="in" filter="fade">
                                      <p:cBhvr>
                                        <p:cTn id="43" dur="2000"/>
                                        <p:tgtEl>
                                          <p:spTgt spid="15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2000"/>
                                        <p:tgtEl>
                                          <p:spTgt spid="16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1"/>
                                        </p:tgtEl>
                                        <p:attrNameLst>
                                          <p:attrName>style.visibility</p:attrName>
                                        </p:attrNameLst>
                                      </p:cBhvr>
                                      <p:to>
                                        <p:strVal val="visible"/>
                                      </p:to>
                                    </p:set>
                                    <p:animEffect transition="in" filter="fade">
                                      <p:cBhvr>
                                        <p:cTn id="49" dur="2000"/>
                                        <p:tgtEl>
                                          <p:spTgt spid="16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2"/>
                                        </p:tgtEl>
                                        <p:attrNameLst>
                                          <p:attrName>style.visibility</p:attrName>
                                        </p:attrNameLst>
                                      </p:cBhvr>
                                      <p:to>
                                        <p:strVal val="visible"/>
                                      </p:to>
                                    </p:set>
                                    <p:animEffect transition="in" filter="fade">
                                      <p:cBhvr>
                                        <p:cTn id="52" dur="2000"/>
                                        <p:tgtEl>
                                          <p:spTgt spid="1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3"/>
                                        </p:tgtEl>
                                        <p:attrNameLst>
                                          <p:attrName>style.visibility</p:attrName>
                                        </p:attrNameLst>
                                      </p:cBhvr>
                                      <p:to>
                                        <p:strVal val="visible"/>
                                      </p:to>
                                    </p:set>
                                    <p:animEffect transition="in" filter="fade">
                                      <p:cBhvr>
                                        <p:cTn id="55" dur="2000"/>
                                        <p:tgtEl>
                                          <p:spTgt spid="16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20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142"/>
                                        </p:tgtEl>
                                        <p:attrNameLst>
                                          <p:attrName>style.visibility</p:attrName>
                                        </p:attrNameLst>
                                      </p:cBhvr>
                                      <p:to>
                                        <p:strVal val="visible"/>
                                      </p:to>
                                    </p:set>
                                    <p:animEffect transition="in" filter="fade">
                                      <p:cBhvr>
                                        <p:cTn id="63" dur="2000"/>
                                        <p:tgtEl>
                                          <p:spTgt spid="142"/>
                                        </p:tgtEl>
                                      </p:cBhvr>
                                    </p:animEffect>
                                  </p:childTnLst>
                                </p:cTn>
                              </p:par>
                              <p:par>
                                <p:cTn id="64" presetID="10" presetClass="entr" presetSubtype="0" fill="hold" nodeType="withEffect">
                                  <p:stCondLst>
                                    <p:cond delay="0"/>
                                  </p:stCondLst>
                                  <p:childTnLst>
                                    <p:set>
                                      <p:cBhvr>
                                        <p:cTn id="65" dur="1" fill="hold">
                                          <p:stCondLst>
                                            <p:cond delay="0"/>
                                          </p:stCondLst>
                                        </p:cTn>
                                        <p:tgtEl>
                                          <p:spTgt spid="145"/>
                                        </p:tgtEl>
                                        <p:attrNameLst>
                                          <p:attrName>style.visibility</p:attrName>
                                        </p:attrNameLst>
                                      </p:cBhvr>
                                      <p:to>
                                        <p:strVal val="visible"/>
                                      </p:to>
                                    </p:set>
                                    <p:animEffect transition="in" filter="fade">
                                      <p:cBhvr>
                                        <p:cTn id="66" dur="2000"/>
                                        <p:tgtEl>
                                          <p:spTgt spid="145"/>
                                        </p:tgtEl>
                                      </p:cBhvr>
                                    </p:animEffect>
                                  </p:childTnLst>
                                </p:cTn>
                              </p:par>
                              <p:par>
                                <p:cTn id="67" presetID="10" presetClass="entr" presetSubtype="0" fill="hold" nodeType="withEffect">
                                  <p:stCondLst>
                                    <p:cond delay="0"/>
                                  </p:stCondLst>
                                  <p:childTnLst>
                                    <p:set>
                                      <p:cBhvr>
                                        <p:cTn id="68" dur="1" fill="hold">
                                          <p:stCondLst>
                                            <p:cond delay="0"/>
                                          </p:stCondLst>
                                        </p:cTn>
                                        <p:tgtEl>
                                          <p:spTgt spid="148"/>
                                        </p:tgtEl>
                                        <p:attrNameLst>
                                          <p:attrName>style.visibility</p:attrName>
                                        </p:attrNameLst>
                                      </p:cBhvr>
                                      <p:to>
                                        <p:strVal val="visible"/>
                                      </p:to>
                                    </p:set>
                                    <p:animEffect transition="in" filter="fade">
                                      <p:cBhvr>
                                        <p:cTn id="69" dur="2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30" grpId="0" animBg="1"/>
      <p:bldP spid="131" grpId="0" animBg="1"/>
      <p:bldP spid="132" grpId="0" animBg="1"/>
      <p:bldP spid="133" grpId="0" animBg="1"/>
      <p:bldP spid="134" grpId="0" animBg="1"/>
      <p:bldP spid="135" grpId="0" animBg="1"/>
      <p:bldP spid="151" grpId="0" animBg="1"/>
      <p:bldP spid="152" grpId="0"/>
      <p:bldP spid="153" grpId="0"/>
      <p:bldP spid="154" grpId="0"/>
      <p:bldP spid="155" grpId="0"/>
      <p:bldP spid="158" grpId="0" animBg="1"/>
      <p:bldP spid="159" grpId="0"/>
      <p:bldP spid="160" grpId="0" animBg="1"/>
      <p:bldP spid="161" grpId="0" animBg="1"/>
      <p:bldP spid="162" grpId="0"/>
      <p:bldP spid="1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BPOS: Was ist enthalten?</a:t>
            </a:r>
            <a:endParaRPr lang="de-AT" dirty="0"/>
          </a:p>
        </p:txBody>
      </p:sp>
      <p:sp>
        <p:nvSpPr>
          <p:cNvPr id="3" name="Textplatzhalter 2"/>
          <p:cNvSpPr>
            <a:spLocks noGrp="1"/>
          </p:cNvSpPr>
          <p:nvPr>
            <p:ph idx="1"/>
          </p:nvPr>
        </p:nvSpPr>
        <p:spPr>
          <a:xfrm>
            <a:off x="457200" y="1335401"/>
            <a:ext cx="8229600" cy="4399497"/>
          </a:xfrm>
        </p:spPr>
        <p:txBody>
          <a:bodyPr/>
          <a:lstStyle/>
          <a:p>
            <a:pPr marL="285750" indent="-285750">
              <a:buFont typeface="Arial" pitchFamily="34" charset="0"/>
              <a:buChar char="•"/>
            </a:pPr>
            <a:r>
              <a:rPr lang="de-AT" dirty="0"/>
              <a:t>Enterprise Class Software</a:t>
            </a:r>
          </a:p>
          <a:p>
            <a:pPr marL="285750" indent="-285750">
              <a:buFont typeface="Arial" pitchFamily="34" charset="0"/>
              <a:buChar char="•"/>
            </a:pPr>
            <a:r>
              <a:rPr lang="de-AT" dirty="0"/>
              <a:t>Zur Verfügung gestellt als Dienst (Subscription Service) </a:t>
            </a:r>
          </a:p>
          <a:p>
            <a:pPr marL="285750" indent="-285750">
              <a:buFont typeface="Arial" pitchFamily="34" charset="0"/>
              <a:buChar char="•"/>
            </a:pPr>
            <a:r>
              <a:rPr lang="de-AT" dirty="0"/>
              <a:t>Gehosted von Microsoft</a:t>
            </a:r>
          </a:p>
          <a:p>
            <a:pPr marL="285750" indent="-285750">
              <a:buFont typeface="Arial" pitchFamily="34" charset="0"/>
              <a:buChar char="•"/>
            </a:pPr>
            <a:r>
              <a:rPr lang="de-AT" dirty="0"/>
              <a:t>Vertrieben durch Microsoft Partner</a:t>
            </a:r>
          </a:p>
          <a:p>
            <a:pPr>
              <a:buFont typeface="Arial" pitchFamily="34" charset="0"/>
              <a:buChar char="•"/>
            </a:pPr>
            <a:endParaRPr lang="en-US" sz="2800" dirty="0" smtClean="0"/>
          </a:p>
        </p:txBody>
      </p:sp>
      <p:cxnSp>
        <p:nvCxnSpPr>
          <p:cNvPr id="12" name="Straight Connector 9"/>
          <p:cNvCxnSpPr/>
          <p:nvPr/>
        </p:nvCxnSpPr>
        <p:spPr>
          <a:xfrm>
            <a:off x="661959" y="3119430"/>
            <a:ext cx="4038600" cy="1588"/>
          </a:xfrm>
          <a:prstGeom prst="line">
            <a:avLst/>
          </a:prstGeom>
          <a:ln w="28575">
            <a:gradFill flip="none" rotWithShape="1">
              <a:gsLst>
                <a:gs pos="0">
                  <a:schemeClr val="tx1">
                    <a:alpha val="0"/>
                  </a:schemeClr>
                </a:gs>
                <a:gs pos="50000">
                  <a:schemeClr val="bg2">
                    <a:lumMod val="20000"/>
                    <a:lumOff val="80000"/>
                  </a:schemeClr>
                </a:gs>
                <a:gs pos="100000">
                  <a:schemeClr val="tx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7" name="Rounded Rectangle 4"/>
          <p:cNvSpPr/>
          <p:nvPr/>
        </p:nvSpPr>
        <p:spPr bwMode="auto">
          <a:xfrm>
            <a:off x="357158" y="2714620"/>
            <a:ext cx="7991273" cy="3124200"/>
          </a:xfrm>
          <a:prstGeom prst="roundRect">
            <a:avLst>
              <a:gd name="adj" fmla="val 10459"/>
            </a:avLst>
          </a:prstGeom>
          <a:gradFill flip="none" rotWithShape="1">
            <a:gsLst>
              <a:gs pos="0">
                <a:srgbClr val="3BA0CD">
                  <a:lumMod val="40000"/>
                  <a:lumOff val="60000"/>
                </a:srgbClr>
              </a:gs>
              <a:gs pos="37000">
                <a:srgbClr val="3BA0CD">
                  <a:lumMod val="75000"/>
                </a:srgbClr>
              </a:gs>
              <a:gs pos="70000">
                <a:srgbClr val="3BA0CD"/>
              </a:gs>
              <a:gs pos="100000">
                <a:srgbClr val="3BA0CD">
                  <a:lumMod val="60000"/>
                  <a:lumOff val="40000"/>
                </a:srgbClr>
              </a:gs>
            </a:gsLst>
            <a:lin ang="5400000" scaled="1"/>
            <a:tileRect/>
          </a:gradFill>
          <a:ln w="41275">
            <a:gradFill>
              <a:gsLst>
                <a:gs pos="0">
                  <a:srgbClr val="3BA0CD"/>
                </a:gs>
                <a:gs pos="100000">
                  <a:srgbClr val="3BA0CD">
                    <a:lumMod val="60000"/>
                    <a:lumOff val="40000"/>
                  </a:srgbClr>
                </a:gs>
              </a:gsLst>
              <a:lin ang="5400000" scaled="0"/>
            </a:gradFill>
            <a:headEnd type="none" w="med" len="med"/>
            <a:tailEnd type="none" w="med" len="med"/>
          </a:ln>
          <a:effectLst>
            <a:outerShdw blurRad="254000" dist="63500" dir="2400000" algn="ctr" rotWithShape="0">
              <a:srgbClr val="050595">
                <a:alpha val="25000"/>
              </a:srgbClr>
            </a:outerShdw>
          </a:effectLst>
          <a:scene3d>
            <a:camera prst="orthographicFront"/>
            <a:lightRig rig="threePt" dir="t"/>
          </a:scene3d>
          <a:sp3d prstMaterial="matte">
            <a:contourClr>
              <a:srgbClr val="F8BD52">
                <a:satMod val="300000"/>
              </a:srgbClr>
            </a:contourClr>
          </a:sp3d>
        </p:spPr>
        <p:txBody>
          <a:bodyPr vert="horz" wrap="square" lIns="76194" tIns="38097" rIns="76194" bIns="38097" numCol="1" rtlCol="0" anchor="ctr" anchorCtr="0" compatLnSpc="1">
            <a:prstTxWarp prst="textNoShape">
              <a:avLst/>
            </a:prstTxWarp>
          </a:bodyPr>
          <a:lstStyle/>
          <a:p>
            <a:pPr algn="ctr" defTabSz="761719">
              <a:defRPr/>
            </a:pPr>
            <a:endParaRPr lang="en-US" sz="1600" kern="0" dirty="0" smtClean="0">
              <a:solidFill>
                <a:srgbClr val="FFFFFF"/>
              </a:solidFill>
              <a:latin typeface="Segoe"/>
            </a:endParaRPr>
          </a:p>
        </p:txBody>
      </p:sp>
      <p:sp>
        <p:nvSpPr>
          <p:cNvPr id="28" name="TextBox 5"/>
          <p:cNvSpPr txBox="1"/>
          <p:nvPr/>
        </p:nvSpPr>
        <p:spPr>
          <a:xfrm>
            <a:off x="509558" y="2763517"/>
            <a:ext cx="4292714" cy="400110"/>
          </a:xfrm>
          <a:prstGeom prst="rect">
            <a:avLst/>
          </a:prstGeom>
          <a:noFill/>
        </p:spPr>
        <p:txBody>
          <a:bodyPr wrap="none" rtlCol="0">
            <a:spAutoFit/>
          </a:bodyPr>
          <a:lstStyle/>
          <a:p>
            <a:r>
              <a:rPr lang="en-US" altLang="zh-CN" sz="2000" b="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Segoe UI" pitchFamily="34" charset="0"/>
                <a:cs typeface="Segoe UI" pitchFamily="34" charset="0"/>
              </a:rPr>
              <a:t>Business Productivity Online Suite</a:t>
            </a:r>
            <a:endParaRPr lang="en-US" altLang="zh-CN" sz="2000" b="1"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Segoe UI" pitchFamily="34" charset="0"/>
              <a:cs typeface="Segoe UI" pitchFamily="34" charset="0"/>
            </a:endParaRPr>
          </a:p>
        </p:txBody>
      </p:sp>
      <p:pic>
        <p:nvPicPr>
          <p:cNvPr id="29" name="Picture 4" descr="C:\Users\tobrien\Desktop\MediaBin_Items_1\Exchange-online_bL_r.png"/>
          <p:cNvPicPr>
            <a:picLocks noChangeAspect="1" noChangeArrowheads="1"/>
          </p:cNvPicPr>
          <p:nvPr/>
        </p:nvPicPr>
        <p:blipFill>
          <a:blip r:embed="rId3"/>
          <a:stretch>
            <a:fillRect/>
          </a:stretch>
        </p:blipFill>
        <p:spPr bwMode="auto">
          <a:xfrm>
            <a:off x="5233958" y="3982717"/>
            <a:ext cx="1970975" cy="399564"/>
          </a:xfrm>
          <a:prstGeom prst="rect">
            <a:avLst/>
          </a:prstGeom>
          <a:noFill/>
          <a:ln>
            <a:noFill/>
          </a:ln>
        </p:spPr>
      </p:pic>
      <p:pic>
        <p:nvPicPr>
          <p:cNvPr id="30" name="Picture 5" descr="C:\Users\tobrien\Desktop\MediaBin_Items_1\ofc-Comm-Online_rgb_r.png"/>
          <p:cNvPicPr>
            <a:picLocks noChangeAspect="1" noChangeArrowheads="1"/>
          </p:cNvPicPr>
          <p:nvPr/>
        </p:nvPicPr>
        <p:blipFill>
          <a:blip r:embed="rId4" cstate="print"/>
          <a:stretch>
            <a:fillRect/>
          </a:stretch>
        </p:blipFill>
        <p:spPr bwMode="auto">
          <a:xfrm>
            <a:off x="4319558" y="4516117"/>
            <a:ext cx="3341147" cy="388933"/>
          </a:xfrm>
          <a:prstGeom prst="rect">
            <a:avLst/>
          </a:prstGeom>
          <a:noFill/>
          <a:ln>
            <a:noFill/>
          </a:ln>
        </p:spPr>
      </p:pic>
      <p:pic>
        <p:nvPicPr>
          <p:cNvPr id="31" name="Picture 5"/>
          <p:cNvPicPr>
            <a:picLocks noChangeAspect="1" noChangeArrowheads="1"/>
          </p:cNvPicPr>
          <p:nvPr/>
        </p:nvPicPr>
        <p:blipFill>
          <a:blip r:embed="rId5"/>
          <a:stretch>
            <a:fillRect/>
          </a:stretch>
        </p:blipFill>
        <p:spPr bwMode="auto">
          <a:xfrm>
            <a:off x="1271558" y="4516117"/>
            <a:ext cx="2334354" cy="411093"/>
          </a:xfrm>
          <a:prstGeom prst="rect">
            <a:avLst/>
          </a:prstGeom>
          <a:noFill/>
          <a:ln>
            <a:noFill/>
          </a:ln>
        </p:spPr>
      </p:pic>
      <p:pic>
        <p:nvPicPr>
          <p:cNvPr id="32" name="Picture 3" descr="C:\Users\mcorley\AppData\Local\Microsoft\Windows\Temporary Internet Files\Content.Outlook\4ZPGV9LD\dyn-CRM-online_rgb_r.png"/>
          <p:cNvPicPr>
            <a:picLocks noChangeAspect="1" noChangeArrowheads="1"/>
          </p:cNvPicPr>
          <p:nvPr/>
        </p:nvPicPr>
        <p:blipFill>
          <a:blip r:embed="rId6"/>
          <a:stretch>
            <a:fillRect/>
          </a:stretch>
        </p:blipFill>
        <p:spPr bwMode="auto">
          <a:xfrm>
            <a:off x="4500562" y="5214950"/>
            <a:ext cx="3276220" cy="536376"/>
          </a:xfrm>
          <a:prstGeom prst="rect">
            <a:avLst/>
          </a:prstGeom>
          <a:noFill/>
          <a:ln>
            <a:noFill/>
          </a:ln>
        </p:spPr>
      </p:pic>
      <p:pic>
        <p:nvPicPr>
          <p:cNvPr id="33" name="Picture 1" descr="Exchng-Host-Svcs_white.png"/>
          <p:cNvPicPr>
            <a:picLocks noChangeAspect="1" noChangeArrowheads="1"/>
          </p:cNvPicPr>
          <p:nvPr/>
        </p:nvPicPr>
        <p:blipFill>
          <a:blip r:embed="rId7"/>
          <a:srcRect/>
          <a:stretch>
            <a:fillRect/>
          </a:stretch>
        </p:blipFill>
        <p:spPr bwMode="auto">
          <a:xfrm>
            <a:off x="814358" y="3778816"/>
            <a:ext cx="1676400" cy="508701"/>
          </a:xfrm>
          <a:prstGeom prst="rect">
            <a:avLst/>
          </a:prstGeom>
          <a:noFill/>
          <a:ln w="9525">
            <a:noFill/>
            <a:miter lim="800000"/>
            <a:headEnd/>
            <a:tailEnd/>
          </a:ln>
        </p:spPr>
      </p:pic>
      <p:pic>
        <p:nvPicPr>
          <p:cNvPr id="34" name="Picture 3" descr="V:\Designer Resources\MS Resources\Colors and Logos\Logos\sharepoint online - no Ofc\ShrPt-Online_h_bL.png"/>
          <p:cNvPicPr>
            <a:picLocks noChangeAspect="1" noChangeArrowheads="1"/>
          </p:cNvPicPr>
          <p:nvPr/>
        </p:nvPicPr>
        <p:blipFill>
          <a:blip r:embed="rId8">
            <a:lum bright="100000"/>
          </a:blip>
          <a:srcRect/>
          <a:stretch>
            <a:fillRect/>
          </a:stretch>
        </p:blipFill>
        <p:spPr bwMode="auto">
          <a:xfrm>
            <a:off x="2947958" y="3373117"/>
            <a:ext cx="2180897" cy="326506"/>
          </a:xfrm>
          <a:prstGeom prst="rect">
            <a:avLst/>
          </a:prstGeom>
          <a:noFill/>
        </p:spPr>
      </p:pic>
      <p:cxnSp>
        <p:nvCxnSpPr>
          <p:cNvPr id="35" name="Straight Connector 15"/>
          <p:cNvCxnSpPr/>
          <p:nvPr/>
        </p:nvCxnSpPr>
        <p:spPr>
          <a:xfrm flipV="1">
            <a:off x="433358" y="5101403"/>
            <a:ext cx="7444157" cy="24314"/>
          </a:xfrm>
          <a:prstGeom prst="line">
            <a:avLst/>
          </a:prstGeom>
          <a:ln w="28575">
            <a:gradFill flip="none" rotWithShape="1">
              <a:gsLst>
                <a:gs pos="0">
                  <a:schemeClr val="tx1">
                    <a:alpha val="0"/>
                  </a:schemeClr>
                </a:gs>
                <a:gs pos="50000">
                  <a:schemeClr val="tx1"/>
                </a:gs>
                <a:gs pos="100000">
                  <a:schemeClr val="tx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7687963" y="5431398"/>
            <a:ext cx="214314" cy="246221"/>
          </a:xfrm>
          <a:prstGeom prst="rect">
            <a:avLst/>
          </a:prstGeom>
          <a:noFill/>
        </p:spPr>
        <p:txBody>
          <a:bodyPr wrap="square" rtlCol="0">
            <a:spAutoFit/>
          </a:bodyPr>
          <a:lstStyle/>
          <a:p>
            <a:r>
              <a:rPr lang="de-AT" sz="1000" dirty="0" smtClean="0"/>
              <a:t>*</a:t>
            </a:r>
            <a:endParaRPr lang="de-AT" sz="1000" dirty="0"/>
          </a:p>
        </p:txBody>
      </p:sp>
      <p:sp>
        <p:nvSpPr>
          <p:cNvPr id="37" name="Textfeld 36"/>
          <p:cNvSpPr txBox="1"/>
          <p:nvPr/>
        </p:nvSpPr>
        <p:spPr>
          <a:xfrm>
            <a:off x="428596" y="5929330"/>
            <a:ext cx="2601546" cy="276999"/>
          </a:xfrm>
          <a:prstGeom prst="rect">
            <a:avLst/>
          </a:prstGeom>
          <a:noFill/>
        </p:spPr>
        <p:txBody>
          <a:bodyPr wrap="none" rtlCol="0">
            <a:spAutoFit/>
          </a:bodyPr>
          <a:lstStyle/>
          <a:p>
            <a:r>
              <a:rPr lang="de-AT" sz="1200" dirty="0" smtClean="0"/>
              <a:t>* Verfügbarkeit steht noch nicht fest</a:t>
            </a:r>
            <a:endParaRPr lang="de-AT" sz="1200" dirty="0"/>
          </a:p>
        </p:txBody>
      </p:sp>
    </p:spTree>
    <p:extLst>
      <p:ext uri="{BB962C8B-B14F-4D97-AF65-F5344CB8AC3E}">
        <p14:creationId xmlns:p14="http://schemas.microsoft.com/office/powerpoint/2010/main" val="20602803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smtClean="0"/>
              <a:t>Business-Szenarien</a:t>
            </a:r>
            <a:endParaRPr lang="de-AT"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48468145"/>
              </p:ext>
            </p:extLst>
          </p:nvPr>
        </p:nvGraphicFramePr>
        <p:xfrm>
          <a:off x="457200" y="1503363"/>
          <a:ext cx="8316686" cy="4398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601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BPOS Dienste im Detail</a:t>
            </a:r>
            <a:endParaRPr lang="de-AT"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20655185"/>
              </p:ext>
            </p:extLst>
          </p:nvPr>
        </p:nvGraphicFramePr>
        <p:xfrm>
          <a:off x="457200" y="849086"/>
          <a:ext cx="8229600" cy="5519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81570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TechTalk Vorlage">
  <a:themeElements>
    <a:clrScheme name="Microsoft Partner Network">
      <a:dk1>
        <a:srgbClr val="000000"/>
      </a:dk1>
      <a:lt1>
        <a:srgbClr val="FFFFFF"/>
      </a:lt1>
      <a:dk2>
        <a:srgbClr val="525051"/>
      </a:dk2>
      <a:lt2>
        <a:srgbClr val="6BBD46"/>
      </a:lt2>
      <a:accent1>
        <a:srgbClr val="017660"/>
      </a:accent1>
      <a:accent2>
        <a:srgbClr val="6BBD46"/>
      </a:accent2>
      <a:accent3>
        <a:srgbClr val="CDD804"/>
      </a:accent3>
      <a:accent4>
        <a:srgbClr val="FFFF11"/>
      </a:accent4>
      <a:accent5>
        <a:srgbClr val="67ADA0"/>
      </a:accent5>
      <a:accent6>
        <a:srgbClr val="A6D790"/>
      </a:accent6>
      <a:hlink>
        <a:srgbClr val="979697"/>
      </a:hlink>
      <a:folHlink>
        <a:srgbClr val="E1E8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bg2"/>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rtlCol="0">
        <a:spAutoFit/>
      </a:bodyPr>
      <a:lstStyle>
        <a:defPPr>
          <a:defRPr sz="1600" dirty="0" smtClean="0">
            <a:solidFill>
              <a:schemeClr val="tx2"/>
            </a:solidFill>
            <a:latin typeface="Segoe"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3E69DCA4592B9489712358F23221914" ma:contentTypeVersion="0" ma:contentTypeDescription="Ein neues Dokument erstellen." ma:contentTypeScope="" ma:versionID="e36af559a26933f1c45e933b0b6cc3ce">
  <xsd:schema xmlns:xsd="http://www.w3.org/2001/XMLSchema" xmlns:p="http://schemas.microsoft.com/office/2006/metadata/properties" targetNamespace="http://schemas.microsoft.com/office/2006/metadata/properties" ma:root="true" ma:fieldsID="246f02dd96380beb4f7cdcce14d77fd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ma:readOnly="tru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outs:outSpaceData xmlns:outs="http://schemas.microsoft.com/office/2009/outspace/metadata">
  <outs:relatedDates>
    <outs:relatedDate>
      <outs:type>3</outs:type>
      <outs:displayName>Last Modified</outs:displayName>
      <outs:dateTime>2009-07-23T11:20:20Z</outs:dateTime>
      <outs:isPinned>true</outs:isPinned>
    </outs:relatedDate>
    <outs:relatedDate>
      <outs:type>2</outs:type>
      <outs:displayName>Created</outs:displayName>
      <outs:dateTime>2009-07-23T11:19:28Z</outs:dateTime>
      <outs:isPinned>true</outs:isPinned>
    </outs:relatedDate>
    <outs:relatedDate>
      <outs:type>4</outs:type>
      <outs:displayName>Last Printed</outs:displayName>
      <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source>0</outs:source>
      <outs:isPinned>true</outs:isPinned>
    </outs:relatedPeopleItem>
    <outs:relatedPeopleItem>
      <outs:category>Last modified by</outs:category>
      <outs:people/>
      <outs:source>0</outs:source>
      <outs:isPinned>true</outs:isPinned>
    </outs:relatedPeopleItem>
    <outs:relatedPeopleItem>
      <outs:category>Manager</outs:category>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C075F2-1FEC-47D3-A056-CC9A278ED9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ADE4E13F-AE3C-42DA-8312-AF54239857A6}">
  <ds:schemaRefs>
    <ds:schemaRef ds:uri="http://schemas.microsoft.com/office/2006/metadata/propertie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AAB27819-A338-4ECF-A80D-E5DC227C83AC}">
  <ds:schemaRefs>
    <ds:schemaRef ds:uri="http://schemas.microsoft.com/office/2009/outspace/metadata"/>
  </ds:schemaRefs>
</ds:datastoreItem>
</file>

<file path=customXml/itemProps4.xml><?xml version="1.0" encoding="utf-8"?>
<ds:datastoreItem xmlns:ds="http://schemas.openxmlformats.org/officeDocument/2006/customXml" ds:itemID="{50321812-1A10-4BA2-83A0-94CF840F8B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TechTalk Vorlage</Template>
  <TotalTime>0</TotalTime>
  <Words>984</Words>
  <Application>Microsoft Office PowerPoint</Application>
  <PresentationFormat>Bildschirmpräsentation (4:3)</PresentationFormat>
  <Paragraphs>236</Paragraphs>
  <Slides>19</Slides>
  <Notes>18</Notes>
  <HiddenSlides>1</HiddenSlides>
  <MMClips>0</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TechTalk Vorlage</vt:lpstr>
      <vt:lpstr>Microsoft Business Productivity Online Suite (BPOS) State of the Art Software, gehostet von Microsoft, vertrieben durch Partner </vt:lpstr>
      <vt:lpstr>Häufige Ausgangssituation…</vt:lpstr>
      <vt:lpstr>Lösung</vt:lpstr>
      <vt:lpstr>BPOS in 3 Punkten: Das Beste aus 2 Welten +…</vt:lpstr>
      <vt:lpstr>Sicherheit der Microsoft-Rechenzentren</vt:lpstr>
      <vt:lpstr>Software +Service Angebot</vt:lpstr>
      <vt:lpstr>BPOS: Was ist enthalten?</vt:lpstr>
      <vt:lpstr>Business-Szenarien</vt:lpstr>
      <vt:lpstr>BPOS Dienste im Detail</vt:lpstr>
      <vt:lpstr>BPOS Editionen</vt:lpstr>
      <vt:lpstr>Microsoft Online Services in der Praxis: Einfach zu nutzen über die vertrauten Anwendungen</vt:lpstr>
      <vt:lpstr>Microsoft Online Services in der Praxis: Kaufen, Verwalten, Nutzen im Browser</vt:lpstr>
      <vt:lpstr>USPs - Business Productivity Online Suite</vt:lpstr>
      <vt:lpstr>Lizensierung</vt:lpstr>
      <vt:lpstr>Preise User Subscription License (USL)</vt:lpstr>
      <vt:lpstr>Referenzen</vt:lpstr>
      <vt:lpstr>Links</vt:lpstr>
      <vt:lpstr>Jetzt testen …</vt:lpstr>
      <vt:lpstr>PowerPoint-Präsentation</vt:lpstr>
    </vt:vector>
  </TitlesOfParts>
  <Manager/>
  <Company/>
  <LinksUpToDate>false</LinksUpToDate>
  <SharedDoc>false</SharedDoc>
  <HLinks>
    <vt:vector size="78" baseType="variant">
      <vt:variant>
        <vt:i4>7</vt:i4>
      </vt:variant>
      <vt:variant>
        <vt:i4>6</vt:i4>
      </vt:variant>
      <vt:variant>
        <vt:i4>0</vt:i4>
      </vt:variant>
      <vt:variant>
        <vt:i4>7</vt:i4>
      </vt:variant>
      <vt:variant>
        <vt:lpwstr>https://mocp.microsoftonline.com/Site/Default.aspx</vt:lpwstr>
      </vt:variant>
      <vt:variant>
        <vt:lpwstr/>
      </vt:variant>
      <vt:variant>
        <vt:i4>7</vt:i4>
      </vt:variant>
      <vt:variant>
        <vt:i4>6</vt:i4>
      </vt:variant>
      <vt:variant>
        <vt:i4>0</vt:i4>
      </vt:variant>
      <vt:variant>
        <vt:i4>7</vt:i4>
      </vt:variant>
      <vt:variant>
        <vt:lpwstr>http://www.procore.nl/?l=uk&amp;s=1</vt:lpwstr>
      </vt:variant>
      <vt:variant>
        <vt:lpwstr/>
      </vt:variant>
      <vt:variant>
        <vt:i4>7</vt:i4>
      </vt:variant>
      <vt:variant>
        <vt:i4>6</vt:i4>
      </vt:variant>
      <vt:variant>
        <vt:i4>0</vt:i4>
      </vt:variant>
      <vt:variant>
        <vt:i4>7</vt:i4>
      </vt:variant>
      <vt:variant>
        <vt:lpwstr>http://www.ziekenhuisamstelland.nl/</vt:lpwstr>
      </vt:variant>
      <vt:variant>
        <vt:lpwstr/>
      </vt:variant>
      <vt:variant>
        <vt:i4>7</vt:i4>
      </vt:variant>
      <vt:variant>
        <vt:i4>6</vt:i4>
      </vt:variant>
      <vt:variant>
        <vt:i4>0</vt:i4>
      </vt:variant>
      <vt:variant>
        <vt:i4>7</vt:i4>
      </vt:variant>
      <vt:variant>
        <vt:lpwstr>http://microsoft.com/online</vt:lpwstr>
      </vt:variant>
      <vt:variant>
        <vt:lpwstr/>
      </vt:variant>
      <vt:variant>
        <vt:i4>7</vt:i4>
      </vt:variant>
      <vt:variant>
        <vt:i4>6</vt:i4>
      </vt:variant>
      <vt:variant>
        <vt:i4>0</vt:i4>
      </vt:variant>
      <vt:variant>
        <vt:i4>7</vt:i4>
      </vt:variant>
      <vt:variant>
        <vt:lpwstr>https://mocp.microsoftonline.com/</vt:lpwstr>
      </vt:variant>
      <vt:variant>
        <vt:lpwstr/>
      </vt:variant>
      <vt:variant>
        <vt:i4>7</vt:i4>
      </vt:variant>
      <vt:variant>
        <vt:i4>6</vt:i4>
      </vt:variant>
      <vt:variant>
        <vt:i4>0</vt:i4>
      </vt:variant>
      <vt:variant>
        <vt:i4>7</vt:i4>
      </vt:variant>
      <vt:variant>
        <vt:lpwstr>http://technet.microsoft.com/msonline</vt:lpwstr>
      </vt:variant>
      <vt:variant>
        <vt:lpwstr/>
      </vt:variant>
      <vt:variant>
        <vt:i4>7</vt:i4>
      </vt:variant>
      <vt:variant>
        <vt:i4>6</vt:i4>
      </vt:variant>
      <vt:variant>
        <vt:i4>0</vt:i4>
      </vt:variant>
      <vt:variant>
        <vt:i4>7</vt:i4>
      </vt:variant>
      <vt:variant>
        <vt:lpwstr>http://www.microsoft.com/downloads/details.aspx?familyid=6BEF06C7-3AE6-40A7-A78E-EEA670B4F605&amp;displaylang=en</vt:lpwstr>
      </vt:variant>
      <vt:variant>
        <vt:lpwstr/>
      </vt:variant>
      <vt:variant>
        <vt:i4>7</vt:i4>
      </vt:variant>
      <vt:variant>
        <vt:i4>6</vt:i4>
      </vt:variant>
      <vt:variant>
        <vt:i4>0</vt:i4>
      </vt:variant>
      <vt:variant>
        <vt:i4>7</vt:i4>
      </vt:variant>
      <vt:variant>
        <vt:lpwstr>http://www.microsoft.com/downloads/details.aspx?familyid=1BEF6A35-9785-4A0B-B227-387C0EE85A36&amp;displaylang=en</vt:lpwstr>
      </vt:variant>
      <vt:variant>
        <vt:lpwstr/>
      </vt:variant>
      <vt:variant>
        <vt:i4>7</vt:i4>
      </vt:variant>
      <vt:variant>
        <vt:i4>6</vt:i4>
      </vt:variant>
      <vt:variant>
        <vt:i4>0</vt:i4>
      </vt:variant>
      <vt:variant>
        <vt:i4>7</vt:i4>
      </vt:variant>
      <vt:variant>
        <vt:lpwstr>http://www.microsoft.com/downloads/details.aspx?FamilyID=5736aaac-994c-4410-b7ce-bdea505a3413&amp;displaylang=en</vt:lpwstr>
      </vt:variant>
      <vt:variant>
        <vt:lpwstr/>
      </vt:variant>
      <vt:variant>
        <vt:i4>7</vt:i4>
      </vt:variant>
      <vt:variant>
        <vt:i4>6</vt:i4>
      </vt:variant>
      <vt:variant>
        <vt:i4>0</vt:i4>
      </vt:variant>
      <vt:variant>
        <vt:i4>7</vt:i4>
      </vt:variant>
      <vt:variant>
        <vt:lpwstr>https://mocp.microsoftonline.com/</vt:lpwstr>
      </vt:variant>
      <vt:variant>
        <vt:lpwstr/>
      </vt:variant>
      <vt:variant>
        <vt:i4>7</vt:i4>
      </vt:variant>
      <vt:variant>
        <vt:i4>6</vt:i4>
      </vt:variant>
      <vt:variant>
        <vt:i4>0</vt:i4>
      </vt:variant>
      <vt:variant>
        <vt:i4>7</vt:i4>
      </vt:variant>
      <vt:variant>
        <vt:lpwstr>https://mocp.microsoftonline.com/</vt:lpwstr>
      </vt:variant>
      <vt:variant>
        <vt:lpwstr/>
      </vt:variant>
      <vt:variant>
        <vt:i4>7</vt:i4>
      </vt:variant>
      <vt:variant>
        <vt:i4>6</vt:i4>
      </vt:variant>
      <vt:variant>
        <vt:i4>0</vt:i4>
      </vt:variant>
      <vt:variant>
        <vt:i4>7</vt:i4>
      </vt:variant>
      <vt:variant>
        <vt:lpwstr>https://mocp.microsoftonline.com/</vt:lpwstr>
      </vt:variant>
      <vt:variant>
        <vt:lpwstr/>
      </vt:variant>
      <vt:variant>
        <vt:i4>7</vt:i4>
      </vt:variant>
      <vt:variant>
        <vt:i4>6</vt:i4>
      </vt:variant>
      <vt:variant>
        <vt:i4>0</vt:i4>
      </vt:variant>
      <vt:variant>
        <vt:i4>7</vt:i4>
      </vt:variant>
      <vt:variant>
        <vt:lpwstr>http://download.microsoft.com/download/B/0/7/B0762F3F-2401-475B-9F60-B5AEA6B759D1/Partnerliste für Partnerfinder.pdf</vt:lpwstr>
      </vt:variant>
      <vt:variant>
        <vt:lpwstr/>
      </vt:variant>
    </vt:vector>
  </HLinks>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Business Productivity Online Suite (BPOS) State of the Art Software, gehostet von Microsoft, vertrieben durch Partner </dc:title>
  <dc:creator/>
  <cp:lastModifiedBy/>
  <cp:revision>2</cp:revision>
  <dcterms:created xsi:type="dcterms:W3CDTF">2009-10-28T16:13:30Z</dcterms:created>
  <dcterms:modified xsi:type="dcterms:W3CDTF">2010-04-29T17:31:28Z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0x010100B3E69DCA4592B9489712358F23221914</vt:lpwstr>
  </property>
</Properties>
</file>